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mp3" ContentType="audio/mp3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ppt/tags/tag1034.xml" ContentType="application/vnd.openxmlformats-officedocument.presentationml.tags+xml"/>
  <Override PartName="/ppt/tags/tag1035.xml" ContentType="application/vnd.openxmlformats-officedocument.presentationml.tags+xml"/>
  <Override PartName="/ppt/tags/tag1036.xml" ContentType="application/vnd.openxmlformats-officedocument.presentationml.tags+xml"/>
  <Override PartName="/ppt/tags/tag1037.xml" ContentType="application/vnd.openxmlformats-officedocument.presentationml.tags+xml"/>
  <Override PartName="/ppt/tags/tag1038.xml" ContentType="application/vnd.openxmlformats-officedocument.presentationml.tags+xml"/>
  <Override PartName="/ppt/tags/tag1039.xml" ContentType="application/vnd.openxmlformats-officedocument.presentationml.tags+xml"/>
  <Override PartName="/ppt/tags/tag104.xml" ContentType="application/vnd.openxmlformats-officedocument.presentationml.tags+xml"/>
  <Override PartName="/ppt/tags/tag1040.xml" ContentType="application/vnd.openxmlformats-officedocument.presentationml.tags+xml"/>
  <Override PartName="/ppt/tags/tag1041.xml" ContentType="application/vnd.openxmlformats-officedocument.presentationml.tags+xml"/>
  <Override PartName="/ppt/tags/tag1042.xml" ContentType="application/vnd.openxmlformats-officedocument.presentationml.tags+xml"/>
  <Override PartName="/ppt/tags/tag1043.xml" ContentType="application/vnd.openxmlformats-officedocument.presentationml.tags+xml"/>
  <Override PartName="/ppt/tags/tag1044.xml" ContentType="application/vnd.openxmlformats-officedocument.presentationml.tags+xml"/>
  <Override PartName="/ppt/tags/tag1045.xml" ContentType="application/vnd.openxmlformats-officedocument.presentationml.tags+xml"/>
  <Override PartName="/ppt/tags/tag1046.xml" ContentType="application/vnd.openxmlformats-officedocument.presentationml.tags+xml"/>
  <Override PartName="/ppt/tags/tag1047.xml" ContentType="application/vnd.openxmlformats-officedocument.presentationml.tags+xml"/>
  <Override PartName="/ppt/tags/tag1048.xml" ContentType="application/vnd.openxmlformats-officedocument.presentationml.tags+xml"/>
  <Override PartName="/ppt/tags/tag1049.xml" ContentType="application/vnd.openxmlformats-officedocument.presentationml.tags+xml"/>
  <Override PartName="/ppt/tags/tag105.xml" ContentType="application/vnd.openxmlformats-officedocument.presentationml.tags+xml"/>
  <Override PartName="/ppt/tags/tag1050.xml" ContentType="application/vnd.openxmlformats-officedocument.presentationml.tags+xml"/>
  <Override PartName="/ppt/tags/tag1051.xml" ContentType="application/vnd.openxmlformats-officedocument.presentationml.tags+xml"/>
  <Override PartName="/ppt/tags/tag1052.xml" ContentType="application/vnd.openxmlformats-officedocument.presentationml.tags+xml"/>
  <Override PartName="/ppt/tags/tag1053.xml" ContentType="application/vnd.openxmlformats-officedocument.presentationml.tags+xml"/>
  <Override PartName="/ppt/tags/tag1054.xml" ContentType="application/vnd.openxmlformats-officedocument.presentationml.tags+xml"/>
  <Override PartName="/ppt/tags/tag1055.xml" ContentType="application/vnd.openxmlformats-officedocument.presentationml.tags+xml"/>
  <Override PartName="/ppt/tags/tag1056.xml" ContentType="application/vnd.openxmlformats-officedocument.presentationml.tags+xml"/>
  <Override PartName="/ppt/tags/tag1057.xml" ContentType="application/vnd.openxmlformats-officedocument.presentationml.tags+xml"/>
  <Override PartName="/ppt/tags/tag1058.xml" ContentType="application/vnd.openxmlformats-officedocument.presentationml.tags+xml"/>
  <Override PartName="/ppt/tags/tag1059.xml" ContentType="application/vnd.openxmlformats-officedocument.presentationml.tags+xml"/>
  <Override PartName="/ppt/tags/tag106.xml" ContentType="application/vnd.openxmlformats-officedocument.presentationml.tags+xml"/>
  <Override PartName="/ppt/tags/tag1060.xml" ContentType="application/vnd.openxmlformats-officedocument.presentationml.tags+xml"/>
  <Override PartName="/ppt/tags/tag1061.xml" ContentType="application/vnd.openxmlformats-officedocument.presentationml.tags+xml"/>
  <Override PartName="/ppt/tags/tag1062.xml" ContentType="application/vnd.openxmlformats-officedocument.presentationml.tags+xml"/>
  <Override PartName="/ppt/tags/tag1063.xml" ContentType="application/vnd.openxmlformats-officedocument.presentationml.tags+xml"/>
  <Override PartName="/ppt/tags/tag1064.xml" ContentType="application/vnd.openxmlformats-officedocument.presentationml.tags+xml"/>
  <Override PartName="/ppt/tags/tag1065.xml" ContentType="application/vnd.openxmlformats-officedocument.presentationml.tags+xml"/>
  <Override PartName="/ppt/tags/tag1066.xml" ContentType="application/vnd.openxmlformats-officedocument.presentationml.tags+xml"/>
  <Override PartName="/ppt/tags/tag1067.xml" ContentType="application/vnd.openxmlformats-officedocument.presentationml.tags+xml"/>
  <Override PartName="/ppt/tags/tag1068.xml" ContentType="application/vnd.openxmlformats-officedocument.presentationml.tags+xml"/>
  <Override PartName="/ppt/tags/tag1069.xml" ContentType="application/vnd.openxmlformats-officedocument.presentationml.tags+xml"/>
  <Override PartName="/ppt/tags/tag107.xml" ContentType="application/vnd.openxmlformats-officedocument.presentationml.tags+xml"/>
  <Override PartName="/ppt/tags/tag1070.xml" ContentType="application/vnd.openxmlformats-officedocument.presentationml.tags+xml"/>
  <Override PartName="/ppt/tags/tag1071.xml" ContentType="application/vnd.openxmlformats-officedocument.presentationml.tags+xml"/>
  <Override PartName="/ppt/tags/tag1072.xml" ContentType="application/vnd.openxmlformats-officedocument.presentationml.tags+xml"/>
  <Override PartName="/ppt/tags/tag1073.xml" ContentType="application/vnd.openxmlformats-officedocument.presentationml.tags+xml"/>
  <Override PartName="/ppt/tags/tag1074.xml" ContentType="application/vnd.openxmlformats-officedocument.presentationml.tags+xml"/>
  <Override PartName="/ppt/tags/tag1075.xml" ContentType="application/vnd.openxmlformats-officedocument.presentationml.tags+xml"/>
  <Override PartName="/ppt/tags/tag1076.xml" ContentType="application/vnd.openxmlformats-officedocument.presentationml.tags+xml"/>
  <Override PartName="/ppt/tags/tag1077.xml" ContentType="application/vnd.openxmlformats-officedocument.presentationml.tags+xml"/>
  <Override PartName="/ppt/tags/tag1078.xml" ContentType="application/vnd.openxmlformats-officedocument.presentationml.tags+xml"/>
  <Override PartName="/ppt/tags/tag1079.xml" ContentType="application/vnd.openxmlformats-officedocument.presentationml.tags+xml"/>
  <Override PartName="/ppt/tags/tag108.xml" ContentType="application/vnd.openxmlformats-officedocument.presentationml.tags+xml"/>
  <Override PartName="/ppt/tags/tag1080.xml" ContentType="application/vnd.openxmlformats-officedocument.presentationml.tags+xml"/>
  <Override PartName="/ppt/tags/tag1081.xml" ContentType="application/vnd.openxmlformats-officedocument.presentationml.tags+xml"/>
  <Override PartName="/ppt/tags/tag1082.xml" ContentType="application/vnd.openxmlformats-officedocument.presentationml.tags+xml"/>
  <Override PartName="/ppt/tags/tag1083.xml" ContentType="application/vnd.openxmlformats-officedocument.presentationml.tags+xml"/>
  <Override PartName="/ppt/tags/tag1084.xml" ContentType="application/vnd.openxmlformats-officedocument.presentationml.tags+xml"/>
  <Override PartName="/ppt/tags/tag1085.xml" ContentType="application/vnd.openxmlformats-officedocument.presentationml.tags+xml"/>
  <Override PartName="/ppt/tags/tag1086.xml" ContentType="application/vnd.openxmlformats-officedocument.presentationml.tags+xml"/>
  <Override PartName="/ppt/tags/tag1087.xml" ContentType="application/vnd.openxmlformats-officedocument.presentationml.tags+xml"/>
  <Override PartName="/ppt/tags/tag1088.xml" ContentType="application/vnd.openxmlformats-officedocument.presentationml.tags+xml"/>
  <Override PartName="/ppt/tags/tag1089.xml" ContentType="application/vnd.openxmlformats-officedocument.presentationml.tags+xml"/>
  <Override PartName="/ppt/tags/tag109.xml" ContentType="application/vnd.openxmlformats-officedocument.presentationml.tags+xml"/>
  <Override PartName="/ppt/tags/tag1090.xml" ContentType="application/vnd.openxmlformats-officedocument.presentationml.tags+xml"/>
  <Override PartName="/ppt/tags/tag1091.xml" ContentType="application/vnd.openxmlformats-officedocument.presentationml.tags+xml"/>
  <Override PartName="/ppt/tags/tag1092.xml" ContentType="application/vnd.openxmlformats-officedocument.presentationml.tags+xml"/>
  <Override PartName="/ppt/tags/tag1093.xml" ContentType="application/vnd.openxmlformats-officedocument.presentationml.tags+xml"/>
  <Override PartName="/ppt/tags/tag1094.xml" ContentType="application/vnd.openxmlformats-officedocument.presentationml.tags+xml"/>
  <Override PartName="/ppt/tags/tag1095.xml" ContentType="application/vnd.openxmlformats-officedocument.presentationml.tags+xml"/>
  <Override PartName="/ppt/tags/tag1096.xml" ContentType="application/vnd.openxmlformats-officedocument.presentationml.tags+xml"/>
  <Override PartName="/ppt/tags/tag1097.xml" ContentType="application/vnd.openxmlformats-officedocument.presentationml.tags+xml"/>
  <Override PartName="/ppt/tags/tag1098.xml" ContentType="application/vnd.openxmlformats-officedocument.presentationml.tags+xml"/>
  <Override PartName="/ppt/tags/tag109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00.xml" ContentType="application/vnd.openxmlformats-officedocument.presentationml.tags+xml"/>
  <Override PartName="/ppt/tags/tag1101.xml" ContentType="application/vnd.openxmlformats-officedocument.presentationml.tags+xml"/>
  <Override PartName="/ppt/tags/tag1102.xml" ContentType="application/vnd.openxmlformats-officedocument.presentationml.tags+xml"/>
  <Override PartName="/ppt/tags/tag1103.xml" ContentType="application/vnd.openxmlformats-officedocument.presentationml.tags+xml"/>
  <Override PartName="/ppt/tags/tag1104.xml" ContentType="application/vnd.openxmlformats-officedocument.presentationml.tags+xml"/>
  <Override PartName="/ppt/tags/tag1105.xml" ContentType="application/vnd.openxmlformats-officedocument.presentationml.tags+xml"/>
  <Override PartName="/ppt/tags/tag1106.xml" ContentType="application/vnd.openxmlformats-officedocument.presentationml.tags+xml"/>
  <Override PartName="/ppt/tags/tag1107.xml" ContentType="application/vnd.openxmlformats-officedocument.presentationml.tags+xml"/>
  <Override PartName="/ppt/tags/tag1108.xml" ContentType="application/vnd.openxmlformats-officedocument.presentationml.tags+xml"/>
  <Override PartName="/ppt/tags/tag1109.xml" ContentType="application/vnd.openxmlformats-officedocument.presentationml.tags+xml"/>
  <Override PartName="/ppt/tags/tag111.xml" ContentType="application/vnd.openxmlformats-officedocument.presentationml.tags+xml"/>
  <Override PartName="/ppt/tags/tag1110.xml" ContentType="application/vnd.openxmlformats-officedocument.presentationml.tags+xml"/>
  <Override PartName="/ppt/tags/tag1111.xml" ContentType="application/vnd.openxmlformats-officedocument.presentationml.tags+xml"/>
  <Override PartName="/ppt/tags/tag1112.xml" ContentType="application/vnd.openxmlformats-officedocument.presentationml.tags+xml"/>
  <Override PartName="/ppt/tags/tag1113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7" r:id="rId3"/>
    <p:sldId id="348" r:id="rId4"/>
    <p:sldId id="351" r:id="rId5"/>
    <p:sldId id="352" r:id="rId6"/>
    <p:sldId id="353" r:id="rId7"/>
    <p:sldId id="367" r:id="rId8"/>
    <p:sldId id="373" r:id="rId9"/>
    <p:sldId id="372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2334"/>
    <a:srgbClr val="232C41"/>
    <a:srgbClr val="1F2739"/>
    <a:srgbClr val="1F2638"/>
    <a:srgbClr val="254AA4"/>
    <a:srgbClr val="1DC4FF"/>
    <a:srgbClr val="BC121A"/>
    <a:srgbClr val="334CC2"/>
    <a:srgbClr val="255CFD"/>
    <a:srgbClr val="226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0AFD4-E431-4BCD-8B4F-AA7E84D494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8A9FC-3934-4F6D-BD25-E1E9F563845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9" Type="http://schemas.openxmlformats.org/officeDocument/2006/relationships/tags" Target="../tags/tag98.xml"/><Relationship Id="rId98" Type="http://schemas.openxmlformats.org/officeDocument/2006/relationships/tags" Target="../tags/tag97.xml"/><Relationship Id="rId97" Type="http://schemas.openxmlformats.org/officeDocument/2006/relationships/tags" Target="../tags/tag96.xml"/><Relationship Id="rId96" Type="http://schemas.openxmlformats.org/officeDocument/2006/relationships/tags" Target="../tags/tag95.xml"/><Relationship Id="rId95" Type="http://schemas.openxmlformats.org/officeDocument/2006/relationships/tags" Target="../tags/tag94.xml"/><Relationship Id="rId94" Type="http://schemas.openxmlformats.org/officeDocument/2006/relationships/tags" Target="../tags/tag93.xml"/><Relationship Id="rId93" Type="http://schemas.openxmlformats.org/officeDocument/2006/relationships/tags" Target="../tags/tag92.xml"/><Relationship Id="rId92" Type="http://schemas.openxmlformats.org/officeDocument/2006/relationships/tags" Target="../tags/tag91.xml"/><Relationship Id="rId91" Type="http://schemas.openxmlformats.org/officeDocument/2006/relationships/tags" Target="../tags/tag90.xml"/><Relationship Id="rId90" Type="http://schemas.openxmlformats.org/officeDocument/2006/relationships/tags" Target="../tags/tag89.xml"/><Relationship Id="rId9" Type="http://schemas.openxmlformats.org/officeDocument/2006/relationships/tags" Target="../tags/tag9.xml"/><Relationship Id="rId89" Type="http://schemas.openxmlformats.org/officeDocument/2006/relationships/tags" Target="../tags/tag88.xml"/><Relationship Id="rId88" Type="http://schemas.openxmlformats.org/officeDocument/2006/relationships/tags" Target="../tags/tag87.xml"/><Relationship Id="rId87" Type="http://schemas.openxmlformats.org/officeDocument/2006/relationships/tags" Target="../tags/tag86.xml"/><Relationship Id="rId86" Type="http://schemas.openxmlformats.org/officeDocument/2006/relationships/tags" Target="../tags/tag85.xml"/><Relationship Id="rId85" Type="http://schemas.openxmlformats.org/officeDocument/2006/relationships/tags" Target="../tags/tag84.xml"/><Relationship Id="rId84" Type="http://schemas.openxmlformats.org/officeDocument/2006/relationships/tags" Target="../tags/tag83.xml"/><Relationship Id="rId83" Type="http://schemas.openxmlformats.org/officeDocument/2006/relationships/tags" Target="../tags/tag82.xml"/><Relationship Id="rId82" Type="http://schemas.openxmlformats.org/officeDocument/2006/relationships/tags" Target="../tags/tag81.xml"/><Relationship Id="rId81" Type="http://schemas.openxmlformats.org/officeDocument/2006/relationships/tags" Target="../tags/tag80.xml"/><Relationship Id="rId80" Type="http://schemas.openxmlformats.org/officeDocument/2006/relationships/tags" Target="../tags/tag79.xml"/><Relationship Id="rId8" Type="http://schemas.openxmlformats.org/officeDocument/2006/relationships/tags" Target="../tags/tag8.xml"/><Relationship Id="rId79" Type="http://schemas.openxmlformats.org/officeDocument/2006/relationships/tags" Target="../tags/tag78.xml"/><Relationship Id="rId78" Type="http://schemas.openxmlformats.org/officeDocument/2006/relationships/tags" Target="../tags/tag77.xml"/><Relationship Id="rId77" Type="http://schemas.openxmlformats.org/officeDocument/2006/relationships/tags" Target="../tags/tag76.xml"/><Relationship Id="rId76" Type="http://schemas.openxmlformats.org/officeDocument/2006/relationships/tags" Target="../tags/tag75.xml"/><Relationship Id="rId75" Type="http://schemas.openxmlformats.org/officeDocument/2006/relationships/tags" Target="../tags/tag74.xml"/><Relationship Id="rId74" Type="http://schemas.openxmlformats.org/officeDocument/2006/relationships/tags" Target="../tags/tag73.xml"/><Relationship Id="rId73" Type="http://schemas.openxmlformats.org/officeDocument/2006/relationships/tags" Target="../tags/tag72.xml"/><Relationship Id="rId72" Type="http://schemas.openxmlformats.org/officeDocument/2006/relationships/tags" Target="../tags/tag71.xml"/><Relationship Id="rId71" Type="http://schemas.openxmlformats.org/officeDocument/2006/relationships/tags" Target="../tags/tag70.xml"/><Relationship Id="rId70" Type="http://schemas.openxmlformats.org/officeDocument/2006/relationships/tags" Target="../tags/tag69.xml"/><Relationship Id="rId7" Type="http://schemas.openxmlformats.org/officeDocument/2006/relationships/tags" Target="../tags/tag7.xml"/><Relationship Id="rId69" Type="http://schemas.openxmlformats.org/officeDocument/2006/relationships/tags" Target="../tags/tag68.xml"/><Relationship Id="rId68" Type="http://schemas.openxmlformats.org/officeDocument/2006/relationships/tags" Target="../tags/tag67.xml"/><Relationship Id="rId67" Type="http://schemas.openxmlformats.org/officeDocument/2006/relationships/tags" Target="../tags/tag66.xml"/><Relationship Id="rId66" Type="http://schemas.openxmlformats.org/officeDocument/2006/relationships/tags" Target="../tags/tag65.xml"/><Relationship Id="rId65" Type="http://schemas.openxmlformats.org/officeDocument/2006/relationships/tags" Target="../tags/tag64.xml"/><Relationship Id="rId640" Type="http://schemas.openxmlformats.org/officeDocument/2006/relationships/slideLayout" Target="../slideLayouts/slideLayout7.xml"/><Relationship Id="rId64" Type="http://schemas.openxmlformats.org/officeDocument/2006/relationships/tags" Target="../tags/tag63.xml"/><Relationship Id="rId639" Type="http://schemas.openxmlformats.org/officeDocument/2006/relationships/image" Target="../media/image2.png"/><Relationship Id="rId638" Type="http://schemas.microsoft.com/office/2007/relationships/media" Target="../media/media1.mp3"/><Relationship Id="rId637" Type="http://schemas.openxmlformats.org/officeDocument/2006/relationships/audio" Target="../media/media1.mp3"/><Relationship Id="rId636" Type="http://schemas.openxmlformats.org/officeDocument/2006/relationships/tags" Target="../tags/tag635.xml"/><Relationship Id="rId635" Type="http://schemas.openxmlformats.org/officeDocument/2006/relationships/tags" Target="../tags/tag634.xml"/><Relationship Id="rId634" Type="http://schemas.openxmlformats.org/officeDocument/2006/relationships/tags" Target="../tags/tag633.xml"/><Relationship Id="rId633" Type="http://schemas.openxmlformats.org/officeDocument/2006/relationships/tags" Target="../tags/tag632.xml"/><Relationship Id="rId632" Type="http://schemas.openxmlformats.org/officeDocument/2006/relationships/tags" Target="../tags/tag631.xml"/><Relationship Id="rId631" Type="http://schemas.openxmlformats.org/officeDocument/2006/relationships/tags" Target="../tags/tag630.xml"/><Relationship Id="rId630" Type="http://schemas.openxmlformats.org/officeDocument/2006/relationships/tags" Target="../tags/tag629.xml"/><Relationship Id="rId63" Type="http://schemas.openxmlformats.org/officeDocument/2006/relationships/tags" Target="../tags/tag62.xml"/><Relationship Id="rId629" Type="http://schemas.openxmlformats.org/officeDocument/2006/relationships/tags" Target="../tags/tag628.xml"/><Relationship Id="rId628" Type="http://schemas.openxmlformats.org/officeDocument/2006/relationships/tags" Target="../tags/tag627.xml"/><Relationship Id="rId627" Type="http://schemas.openxmlformats.org/officeDocument/2006/relationships/tags" Target="../tags/tag626.xml"/><Relationship Id="rId626" Type="http://schemas.openxmlformats.org/officeDocument/2006/relationships/tags" Target="../tags/tag625.xml"/><Relationship Id="rId625" Type="http://schemas.openxmlformats.org/officeDocument/2006/relationships/tags" Target="../tags/tag624.xml"/><Relationship Id="rId624" Type="http://schemas.openxmlformats.org/officeDocument/2006/relationships/tags" Target="../tags/tag623.xml"/><Relationship Id="rId623" Type="http://schemas.openxmlformats.org/officeDocument/2006/relationships/tags" Target="../tags/tag622.xml"/><Relationship Id="rId622" Type="http://schemas.openxmlformats.org/officeDocument/2006/relationships/tags" Target="../tags/tag621.xml"/><Relationship Id="rId621" Type="http://schemas.openxmlformats.org/officeDocument/2006/relationships/tags" Target="../tags/tag620.xml"/><Relationship Id="rId620" Type="http://schemas.openxmlformats.org/officeDocument/2006/relationships/tags" Target="../tags/tag619.xml"/><Relationship Id="rId62" Type="http://schemas.openxmlformats.org/officeDocument/2006/relationships/tags" Target="../tags/tag61.xml"/><Relationship Id="rId619" Type="http://schemas.openxmlformats.org/officeDocument/2006/relationships/tags" Target="../tags/tag618.xml"/><Relationship Id="rId618" Type="http://schemas.openxmlformats.org/officeDocument/2006/relationships/tags" Target="../tags/tag617.xml"/><Relationship Id="rId617" Type="http://schemas.openxmlformats.org/officeDocument/2006/relationships/tags" Target="../tags/tag616.xml"/><Relationship Id="rId616" Type="http://schemas.openxmlformats.org/officeDocument/2006/relationships/tags" Target="../tags/tag615.xml"/><Relationship Id="rId615" Type="http://schemas.openxmlformats.org/officeDocument/2006/relationships/tags" Target="../tags/tag614.xml"/><Relationship Id="rId614" Type="http://schemas.openxmlformats.org/officeDocument/2006/relationships/tags" Target="../tags/tag613.xml"/><Relationship Id="rId613" Type="http://schemas.openxmlformats.org/officeDocument/2006/relationships/tags" Target="../tags/tag612.xml"/><Relationship Id="rId612" Type="http://schemas.openxmlformats.org/officeDocument/2006/relationships/tags" Target="../tags/tag611.xml"/><Relationship Id="rId611" Type="http://schemas.openxmlformats.org/officeDocument/2006/relationships/tags" Target="../tags/tag610.xml"/><Relationship Id="rId610" Type="http://schemas.openxmlformats.org/officeDocument/2006/relationships/tags" Target="../tags/tag609.xml"/><Relationship Id="rId61" Type="http://schemas.openxmlformats.org/officeDocument/2006/relationships/tags" Target="../tags/tag60.xml"/><Relationship Id="rId609" Type="http://schemas.openxmlformats.org/officeDocument/2006/relationships/tags" Target="../tags/tag608.xml"/><Relationship Id="rId608" Type="http://schemas.openxmlformats.org/officeDocument/2006/relationships/tags" Target="../tags/tag607.xml"/><Relationship Id="rId607" Type="http://schemas.openxmlformats.org/officeDocument/2006/relationships/tags" Target="../tags/tag606.xml"/><Relationship Id="rId606" Type="http://schemas.openxmlformats.org/officeDocument/2006/relationships/tags" Target="../tags/tag605.xml"/><Relationship Id="rId605" Type="http://schemas.openxmlformats.org/officeDocument/2006/relationships/tags" Target="../tags/tag604.xml"/><Relationship Id="rId604" Type="http://schemas.openxmlformats.org/officeDocument/2006/relationships/tags" Target="../tags/tag603.xml"/><Relationship Id="rId603" Type="http://schemas.openxmlformats.org/officeDocument/2006/relationships/tags" Target="../tags/tag602.xml"/><Relationship Id="rId602" Type="http://schemas.openxmlformats.org/officeDocument/2006/relationships/tags" Target="../tags/tag601.xml"/><Relationship Id="rId601" Type="http://schemas.openxmlformats.org/officeDocument/2006/relationships/tags" Target="../tags/tag600.xml"/><Relationship Id="rId600" Type="http://schemas.openxmlformats.org/officeDocument/2006/relationships/tags" Target="../tags/tag599.xml"/><Relationship Id="rId60" Type="http://schemas.openxmlformats.org/officeDocument/2006/relationships/tags" Target="../tags/tag59.xml"/><Relationship Id="rId6" Type="http://schemas.openxmlformats.org/officeDocument/2006/relationships/tags" Target="../tags/tag6.xml"/><Relationship Id="rId599" Type="http://schemas.openxmlformats.org/officeDocument/2006/relationships/tags" Target="../tags/tag598.xml"/><Relationship Id="rId598" Type="http://schemas.openxmlformats.org/officeDocument/2006/relationships/tags" Target="../tags/tag597.xml"/><Relationship Id="rId597" Type="http://schemas.openxmlformats.org/officeDocument/2006/relationships/tags" Target="../tags/tag596.xml"/><Relationship Id="rId596" Type="http://schemas.openxmlformats.org/officeDocument/2006/relationships/tags" Target="../tags/tag595.xml"/><Relationship Id="rId595" Type="http://schemas.openxmlformats.org/officeDocument/2006/relationships/tags" Target="../tags/tag594.xml"/><Relationship Id="rId594" Type="http://schemas.openxmlformats.org/officeDocument/2006/relationships/tags" Target="../tags/tag593.xml"/><Relationship Id="rId593" Type="http://schemas.openxmlformats.org/officeDocument/2006/relationships/tags" Target="../tags/tag592.xml"/><Relationship Id="rId592" Type="http://schemas.openxmlformats.org/officeDocument/2006/relationships/tags" Target="../tags/tag591.xml"/><Relationship Id="rId591" Type="http://schemas.openxmlformats.org/officeDocument/2006/relationships/tags" Target="../tags/tag590.xml"/><Relationship Id="rId590" Type="http://schemas.openxmlformats.org/officeDocument/2006/relationships/tags" Target="../tags/tag589.xml"/><Relationship Id="rId59" Type="http://schemas.openxmlformats.org/officeDocument/2006/relationships/tags" Target="../tags/tag58.xml"/><Relationship Id="rId589" Type="http://schemas.openxmlformats.org/officeDocument/2006/relationships/tags" Target="../tags/tag588.xml"/><Relationship Id="rId588" Type="http://schemas.openxmlformats.org/officeDocument/2006/relationships/tags" Target="../tags/tag587.xml"/><Relationship Id="rId587" Type="http://schemas.openxmlformats.org/officeDocument/2006/relationships/tags" Target="../tags/tag586.xml"/><Relationship Id="rId586" Type="http://schemas.openxmlformats.org/officeDocument/2006/relationships/tags" Target="../tags/tag585.xml"/><Relationship Id="rId585" Type="http://schemas.openxmlformats.org/officeDocument/2006/relationships/tags" Target="../tags/tag584.xml"/><Relationship Id="rId584" Type="http://schemas.openxmlformats.org/officeDocument/2006/relationships/tags" Target="../tags/tag583.xml"/><Relationship Id="rId583" Type="http://schemas.openxmlformats.org/officeDocument/2006/relationships/tags" Target="../tags/tag582.xml"/><Relationship Id="rId582" Type="http://schemas.openxmlformats.org/officeDocument/2006/relationships/tags" Target="../tags/tag581.xml"/><Relationship Id="rId581" Type="http://schemas.openxmlformats.org/officeDocument/2006/relationships/tags" Target="../tags/tag580.xml"/><Relationship Id="rId580" Type="http://schemas.openxmlformats.org/officeDocument/2006/relationships/tags" Target="../tags/tag579.xml"/><Relationship Id="rId58" Type="http://schemas.openxmlformats.org/officeDocument/2006/relationships/tags" Target="../tags/tag57.xml"/><Relationship Id="rId579" Type="http://schemas.openxmlformats.org/officeDocument/2006/relationships/tags" Target="../tags/tag578.xml"/><Relationship Id="rId578" Type="http://schemas.openxmlformats.org/officeDocument/2006/relationships/tags" Target="../tags/tag577.xml"/><Relationship Id="rId577" Type="http://schemas.openxmlformats.org/officeDocument/2006/relationships/tags" Target="../tags/tag576.xml"/><Relationship Id="rId576" Type="http://schemas.openxmlformats.org/officeDocument/2006/relationships/tags" Target="../tags/tag575.xml"/><Relationship Id="rId575" Type="http://schemas.openxmlformats.org/officeDocument/2006/relationships/tags" Target="../tags/tag574.xml"/><Relationship Id="rId574" Type="http://schemas.openxmlformats.org/officeDocument/2006/relationships/tags" Target="../tags/tag573.xml"/><Relationship Id="rId573" Type="http://schemas.openxmlformats.org/officeDocument/2006/relationships/tags" Target="../tags/tag572.xml"/><Relationship Id="rId572" Type="http://schemas.openxmlformats.org/officeDocument/2006/relationships/tags" Target="../tags/tag571.xml"/><Relationship Id="rId571" Type="http://schemas.openxmlformats.org/officeDocument/2006/relationships/tags" Target="../tags/tag570.xml"/><Relationship Id="rId570" Type="http://schemas.openxmlformats.org/officeDocument/2006/relationships/tags" Target="../tags/tag569.xml"/><Relationship Id="rId57" Type="http://schemas.openxmlformats.org/officeDocument/2006/relationships/tags" Target="../tags/tag56.xml"/><Relationship Id="rId569" Type="http://schemas.openxmlformats.org/officeDocument/2006/relationships/tags" Target="../tags/tag568.xml"/><Relationship Id="rId568" Type="http://schemas.openxmlformats.org/officeDocument/2006/relationships/tags" Target="../tags/tag567.xml"/><Relationship Id="rId567" Type="http://schemas.openxmlformats.org/officeDocument/2006/relationships/tags" Target="../tags/tag566.xml"/><Relationship Id="rId566" Type="http://schemas.openxmlformats.org/officeDocument/2006/relationships/tags" Target="../tags/tag565.xml"/><Relationship Id="rId565" Type="http://schemas.openxmlformats.org/officeDocument/2006/relationships/tags" Target="../tags/tag564.xml"/><Relationship Id="rId564" Type="http://schemas.openxmlformats.org/officeDocument/2006/relationships/tags" Target="../tags/tag563.xml"/><Relationship Id="rId563" Type="http://schemas.openxmlformats.org/officeDocument/2006/relationships/tags" Target="../tags/tag562.xml"/><Relationship Id="rId562" Type="http://schemas.openxmlformats.org/officeDocument/2006/relationships/tags" Target="../tags/tag561.xml"/><Relationship Id="rId561" Type="http://schemas.openxmlformats.org/officeDocument/2006/relationships/tags" Target="../tags/tag560.xml"/><Relationship Id="rId560" Type="http://schemas.openxmlformats.org/officeDocument/2006/relationships/tags" Target="../tags/tag559.xml"/><Relationship Id="rId56" Type="http://schemas.openxmlformats.org/officeDocument/2006/relationships/tags" Target="../tags/tag55.xml"/><Relationship Id="rId559" Type="http://schemas.openxmlformats.org/officeDocument/2006/relationships/tags" Target="../tags/tag558.xml"/><Relationship Id="rId558" Type="http://schemas.openxmlformats.org/officeDocument/2006/relationships/tags" Target="../tags/tag557.xml"/><Relationship Id="rId557" Type="http://schemas.openxmlformats.org/officeDocument/2006/relationships/tags" Target="../tags/tag556.xml"/><Relationship Id="rId556" Type="http://schemas.openxmlformats.org/officeDocument/2006/relationships/tags" Target="../tags/tag555.xml"/><Relationship Id="rId555" Type="http://schemas.openxmlformats.org/officeDocument/2006/relationships/tags" Target="../tags/tag554.xml"/><Relationship Id="rId554" Type="http://schemas.openxmlformats.org/officeDocument/2006/relationships/tags" Target="../tags/tag553.xml"/><Relationship Id="rId553" Type="http://schemas.openxmlformats.org/officeDocument/2006/relationships/tags" Target="../tags/tag552.xml"/><Relationship Id="rId552" Type="http://schemas.openxmlformats.org/officeDocument/2006/relationships/tags" Target="../tags/tag551.xml"/><Relationship Id="rId551" Type="http://schemas.openxmlformats.org/officeDocument/2006/relationships/tags" Target="../tags/tag550.xml"/><Relationship Id="rId550" Type="http://schemas.openxmlformats.org/officeDocument/2006/relationships/tags" Target="../tags/tag549.xml"/><Relationship Id="rId55" Type="http://schemas.openxmlformats.org/officeDocument/2006/relationships/tags" Target="../tags/tag54.xml"/><Relationship Id="rId549" Type="http://schemas.openxmlformats.org/officeDocument/2006/relationships/tags" Target="../tags/tag548.xml"/><Relationship Id="rId548" Type="http://schemas.openxmlformats.org/officeDocument/2006/relationships/tags" Target="../tags/tag547.xml"/><Relationship Id="rId547" Type="http://schemas.openxmlformats.org/officeDocument/2006/relationships/tags" Target="../tags/tag546.xml"/><Relationship Id="rId546" Type="http://schemas.openxmlformats.org/officeDocument/2006/relationships/tags" Target="../tags/tag545.xml"/><Relationship Id="rId545" Type="http://schemas.openxmlformats.org/officeDocument/2006/relationships/tags" Target="../tags/tag544.xml"/><Relationship Id="rId544" Type="http://schemas.openxmlformats.org/officeDocument/2006/relationships/tags" Target="../tags/tag543.xml"/><Relationship Id="rId543" Type="http://schemas.openxmlformats.org/officeDocument/2006/relationships/tags" Target="../tags/tag542.xml"/><Relationship Id="rId542" Type="http://schemas.openxmlformats.org/officeDocument/2006/relationships/tags" Target="../tags/tag541.xml"/><Relationship Id="rId541" Type="http://schemas.openxmlformats.org/officeDocument/2006/relationships/tags" Target="../tags/tag540.xml"/><Relationship Id="rId540" Type="http://schemas.openxmlformats.org/officeDocument/2006/relationships/tags" Target="../tags/tag539.xml"/><Relationship Id="rId54" Type="http://schemas.openxmlformats.org/officeDocument/2006/relationships/tags" Target="../tags/tag53.xml"/><Relationship Id="rId539" Type="http://schemas.openxmlformats.org/officeDocument/2006/relationships/tags" Target="../tags/tag538.xml"/><Relationship Id="rId538" Type="http://schemas.openxmlformats.org/officeDocument/2006/relationships/tags" Target="../tags/tag537.xml"/><Relationship Id="rId537" Type="http://schemas.openxmlformats.org/officeDocument/2006/relationships/tags" Target="../tags/tag536.xml"/><Relationship Id="rId536" Type="http://schemas.openxmlformats.org/officeDocument/2006/relationships/tags" Target="../tags/tag535.xml"/><Relationship Id="rId535" Type="http://schemas.openxmlformats.org/officeDocument/2006/relationships/tags" Target="../tags/tag534.xml"/><Relationship Id="rId534" Type="http://schemas.openxmlformats.org/officeDocument/2006/relationships/tags" Target="../tags/tag533.xml"/><Relationship Id="rId533" Type="http://schemas.openxmlformats.org/officeDocument/2006/relationships/tags" Target="../tags/tag532.xml"/><Relationship Id="rId532" Type="http://schemas.openxmlformats.org/officeDocument/2006/relationships/tags" Target="../tags/tag531.xml"/><Relationship Id="rId531" Type="http://schemas.openxmlformats.org/officeDocument/2006/relationships/tags" Target="../tags/tag530.xml"/><Relationship Id="rId530" Type="http://schemas.openxmlformats.org/officeDocument/2006/relationships/tags" Target="../tags/tag529.xml"/><Relationship Id="rId53" Type="http://schemas.openxmlformats.org/officeDocument/2006/relationships/image" Target="../media/image1.png"/><Relationship Id="rId529" Type="http://schemas.openxmlformats.org/officeDocument/2006/relationships/tags" Target="../tags/tag528.xml"/><Relationship Id="rId528" Type="http://schemas.openxmlformats.org/officeDocument/2006/relationships/tags" Target="../tags/tag527.xml"/><Relationship Id="rId527" Type="http://schemas.openxmlformats.org/officeDocument/2006/relationships/tags" Target="../tags/tag526.xml"/><Relationship Id="rId526" Type="http://schemas.openxmlformats.org/officeDocument/2006/relationships/tags" Target="../tags/tag525.xml"/><Relationship Id="rId525" Type="http://schemas.openxmlformats.org/officeDocument/2006/relationships/tags" Target="../tags/tag524.xml"/><Relationship Id="rId524" Type="http://schemas.openxmlformats.org/officeDocument/2006/relationships/tags" Target="../tags/tag523.xml"/><Relationship Id="rId523" Type="http://schemas.openxmlformats.org/officeDocument/2006/relationships/tags" Target="../tags/tag522.xml"/><Relationship Id="rId522" Type="http://schemas.openxmlformats.org/officeDocument/2006/relationships/tags" Target="../tags/tag521.xml"/><Relationship Id="rId521" Type="http://schemas.openxmlformats.org/officeDocument/2006/relationships/tags" Target="../tags/tag520.xml"/><Relationship Id="rId520" Type="http://schemas.openxmlformats.org/officeDocument/2006/relationships/tags" Target="../tags/tag519.xml"/><Relationship Id="rId52" Type="http://schemas.openxmlformats.org/officeDocument/2006/relationships/tags" Target="../tags/tag52.xml"/><Relationship Id="rId519" Type="http://schemas.openxmlformats.org/officeDocument/2006/relationships/tags" Target="../tags/tag518.xml"/><Relationship Id="rId518" Type="http://schemas.openxmlformats.org/officeDocument/2006/relationships/tags" Target="../tags/tag517.xml"/><Relationship Id="rId517" Type="http://schemas.openxmlformats.org/officeDocument/2006/relationships/tags" Target="../tags/tag516.xml"/><Relationship Id="rId516" Type="http://schemas.openxmlformats.org/officeDocument/2006/relationships/tags" Target="../tags/tag515.xml"/><Relationship Id="rId515" Type="http://schemas.openxmlformats.org/officeDocument/2006/relationships/tags" Target="../tags/tag514.xml"/><Relationship Id="rId514" Type="http://schemas.openxmlformats.org/officeDocument/2006/relationships/tags" Target="../tags/tag513.xml"/><Relationship Id="rId513" Type="http://schemas.openxmlformats.org/officeDocument/2006/relationships/tags" Target="../tags/tag512.xml"/><Relationship Id="rId512" Type="http://schemas.openxmlformats.org/officeDocument/2006/relationships/tags" Target="../tags/tag511.xml"/><Relationship Id="rId511" Type="http://schemas.openxmlformats.org/officeDocument/2006/relationships/tags" Target="../tags/tag510.xml"/><Relationship Id="rId510" Type="http://schemas.openxmlformats.org/officeDocument/2006/relationships/tags" Target="../tags/tag509.xml"/><Relationship Id="rId51" Type="http://schemas.openxmlformats.org/officeDocument/2006/relationships/tags" Target="../tags/tag51.xml"/><Relationship Id="rId509" Type="http://schemas.openxmlformats.org/officeDocument/2006/relationships/tags" Target="../tags/tag508.xml"/><Relationship Id="rId508" Type="http://schemas.openxmlformats.org/officeDocument/2006/relationships/tags" Target="../tags/tag507.xml"/><Relationship Id="rId507" Type="http://schemas.openxmlformats.org/officeDocument/2006/relationships/tags" Target="../tags/tag506.xml"/><Relationship Id="rId506" Type="http://schemas.openxmlformats.org/officeDocument/2006/relationships/tags" Target="../tags/tag505.xml"/><Relationship Id="rId505" Type="http://schemas.openxmlformats.org/officeDocument/2006/relationships/tags" Target="../tags/tag504.xml"/><Relationship Id="rId504" Type="http://schemas.openxmlformats.org/officeDocument/2006/relationships/tags" Target="../tags/tag503.xml"/><Relationship Id="rId503" Type="http://schemas.openxmlformats.org/officeDocument/2006/relationships/tags" Target="../tags/tag502.xml"/><Relationship Id="rId502" Type="http://schemas.openxmlformats.org/officeDocument/2006/relationships/tags" Target="../tags/tag501.xml"/><Relationship Id="rId501" Type="http://schemas.openxmlformats.org/officeDocument/2006/relationships/tags" Target="../tags/tag500.xml"/><Relationship Id="rId500" Type="http://schemas.openxmlformats.org/officeDocument/2006/relationships/tags" Target="../tags/tag499.xml"/><Relationship Id="rId50" Type="http://schemas.openxmlformats.org/officeDocument/2006/relationships/tags" Target="../tags/tag50.xml"/><Relationship Id="rId5" Type="http://schemas.openxmlformats.org/officeDocument/2006/relationships/tags" Target="../tags/tag5.xml"/><Relationship Id="rId499" Type="http://schemas.openxmlformats.org/officeDocument/2006/relationships/tags" Target="../tags/tag498.xml"/><Relationship Id="rId498" Type="http://schemas.openxmlformats.org/officeDocument/2006/relationships/tags" Target="../tags/tag497.xml"/><Relationship Id="rId497" Type="http://schemas.openxmlformats.org/officeDocument/2006/relationships/tags" Target="../tags/tag496.xml"/><Relationship Id="rId496" Type="http://schemas.openxmlformats.org/officeDocument/2006/relationships/tags" Target="../tags/tag495.xml"/><Relationship Id="rId495" Type="http://schemas.openxmlformats.org/officeDocument/2006/relationships/tags" Target="../tags/tag494.xml"/><Relationship Id="rId494" Type="http://schemas.openxmlformats.org/officeDocument/2006/relationships/tags" Target="../tags/tag493.xml"/><Relationship Id="rId493" Type="http://schemas.openxmlformats.org/officeDocument/2006/relationships/tags" Target="../tags/tag492.xml"/><Relationship Id="rId492" Type="http://schemas.openxmlformats.org/officeDocument/2006/relationships/tags" Target="../tags/tag491.xml"/><Relationship Id="rId491" Type="http://schemas.openxmlformats.org/officeDocument/2006/relationships/tags" Target="../tags/tag490.xml"/><Relationship Id="rId490" Type="http://schemas.openxmlformats.org/officeDocument/2006/relationships/tags" Target="../tags/tag489.xml"/><Relationship Id="rId49" Type="http://schemas.openxmlformats.org/officeDocument/2006/relationships/tags" Target="../tags/tag49.xml"/><Relationship Id="rId489" Type="http://schemas.openxmlformats.org/officeDocument/2006/relationships/tags" Target="../tags/tag488.xml"/><Relationship Id="rId488" Type="http://schemas.openxmlformats.org/officeDocument/2006/relationships/tags" Target="../tags/tag487.xml"/><Relationship Id="rId487" Type="http://schemas.openxmlformats.org/officeDocument/2006/relationships/tags" Target="../tags/tag486.xml"/><Relationship Id="rId486" Type="http://schemas.openxmlformats.org/officeDocument/2006/relationships/tags" Target="../tags/tag485.xml"/><Relationship Id="rId485" Type="http://schemas.openxmlformats.org/officeDocument/2006/relationships/tags" Target="../tags/tag484.xml"/><Relationship Id="rId484" Type="http://schemas.openxmlformats.org/officeDocument/2006/relationships/tags" Target="../tags/tag483.xml"/><Relationship Id="rId483" Type="http://schemas.openxmlformats.org/officeDocument/2006/relationships/tags" Target="../tags/tag482.xml"/><Relationship Id="rId482" Type="http://schemas.openxmlformats.org/officeDocument/2006/relationships/tags" Target="../tags/tag481.xml"/><Relationship Id="rId481" Type="http://schemas.openxmlformats.org/officeDocument/2006/relationships/tags" Target="../tags/tag480.xml"/><Relationship Id="rId480" Type="http://schemas.openxmlformats.org/officeDocument/2006/relationships/tags" Target="../tags/tag479.xml"/><Relationship Id="rId48" Type="http://schemas.openxmlformats.org/officeDocument/2006/relationships/tags" Target="../tags/tag48.xml"/><Relationship Id="rId479" Type="http://schemas.openxmlformats.org/officeDocument/2006/relationships/tags" Target="../tags/tag478.xml"/><Relationship Id="rId478" Type="http://schemas.openxmlformats.org/officeDocument/2006/relationships/tags" Target="../tags/tag477.xml"/><Relationship Id="rId477" Type="http://schemas.openxmlformats.org/officeDocument/2006/relationships/tags" Target="../tags/tag476.xml"/><Relationship Id="rId476" Type="http://schemas.openxmlformats.org/officeDocument/2006/relationships/tags" Target="../tags/tag475.xml"/><Relationship Id="rId475" Type="http://schemas.openxmlformats.org/officeDocument/2006/relationships/tags" Target="../tags/tag474.xml"/><Relationship Id="rId474" Type="http://schemas.openxmlformats.org/officeDocument/2006/relationships/tags" Target="../tags/tag473.xml"/><Relationship Id="rId473" Type="http://schemas.openxmlformats.org/officeDocument/2006/relationships/tags" Target="../tags/tag472.xml"/><Relationship Id="rId472" Type="http://schemas.openxmlformats.org/officeDocument/2006/relationships/tags" Target="../tags/tag471.xml"/><Relationship Id="rId471" Type="http://schemas.openxmlformats.org/officeDocument/2006/relationships/tags" Target="../tags/tag470.xml"/><Relationship Id="rId470" Type="http://schemas.openxmlformats.org/officeDocument/2006/relationships/tags" Target="../tags/tag469.xml"/><Relationship Id="rId47" Type="http://schemas.openxmlformats.org/officeDocument/2006/relationships/tags" Target="../tags/tag47.xml"/><Relationship Id="rId469" Type="http://schemas.openxmlformats.org/officeDocument/2006/relationships/tags" Target="../tags/tag468.xml"/><Relationship Id="rId468" Type="http://schemas.openxmlformats.org/officeDocument/2006/relationships/tags" Target="../tags/tag467.xml"/><Relationship Id="rId467" Type="http://schemas.openxmlformats.org/officeDocument/2006/relationships/tags" Target="../tags/tag466.xml"/><Relationship Id="rId466" Type="http://schemas.openxmlformats.org/officeDocument/2006/relationships/tags" Target="../tags/tag465.xml"/><Relationship Id="rId465" Type="http://schemas.openxmlformats.org/officeDocument/2006/relationships/tags" Target="../tags/tag464.xml"/><Relationship Id="rId464" Type="http://schemas.openxmlformats.org/officeDocument/2006/relationships/tags" Target="../tags/tag463.xml"/><Relationship Id="rId463" Type="http://schemas.openxmlformats.org/officeDocument/2006/relationships/tags" Target="../tags/tag462.xml"/><Relationship Id="rId462" Type="http://schemas.openxmlformats.org/officeDocument/2006/relationships/tags" Target="../tags/tag461.xml"/><Relationship Id="rId461" Type="http://schemas.openxmlformats.org/officeDocument/2006/relationships/tags" Target="../tags/tag460.xml"/><Relationship Id="rId460" Type="http://schemas.openxmlformats.org/officeDocument/2006/relationships/tags" Target="../tags/tag459.xml"/><Relationship Id="rId46" Type="http://schemas.openxmlformats.org/officeDocument/2006/relationships/tags" Target="../tags/tag46.xml"/><Relationship Id="rId459" Type="http://schemas.openxmlformats.org/officeDocument/2006/relationships/tags" Target="../tags/tag458.xml"/><Relationship Id="rId458" Type="http://schemas.openxmlformats.org/officeDocument/2006/relationships/tags" Target="../tags/tag457.xml"/><Relationship Id="rId457" Type="http://schemas.openxmlformats.org/officeDocument/2006/relationships/tags" Target="../tags/tag456.xml"/><Relationship Id="rId456" Type="http://schemas.openxmlformats.org/officeDocument/2006/relationships/tags" Target="../tags/tag455.xml"/><Relationship Id="rId455" Type="http://schemas.openxmlformats.org/officeDocument/2006/relationships/tags" Target="../tags/tag454.xml"/><Relationship Id="rId454" Type="http://schemas.openxmlformats.org/officeDocument/2006/relationships/tags" Target="../tags/tag453.xml"/><Relationship Id="rId453" Type="http://schemas.openxmlformats.org/officeDocument/2006/relationships/tags" Target="../tags/tag452.xml"/><Relationship Id="rId452" Type="http://schemas.openxmlformats.org/officeDocument/2006/relationships/tags" Target="../tags/tag451.xml"/><Relationship Id="rId451" Type="http://schemas.openxmlformats.org/officeDocument/2006/relationships/tags" Target="../tags/tag450.xml"/><Relationship Id="rId450" Type="http://schemas.openxmlformats.org/officeDocument/2006/relationships/tags" Target="../tags/tag449.xml"/><Relationship Id="rId45" Type="http://schemas.openxmlformats.org/officeDocument/2006/relationships/tags" Target="../tags/tag45.xml"/><Relationship Id="rId449" Type="http://schemas.openxmlformats.org/officeDocument/2006/relationships/tags" Target="../tags/tag448.xml"/><Relationship Id="rId448" Type="http://schemas.openxmlformats.org/officeDocument/2006/relationships/tags" Target="../tags/tag447.xml"/><Relationship Id="rId447" Type="http://schemas.openxmlformats.org/officeDocument/2006/relationships/tags" Target="../tags/tag446.xml"/><Relationship Id="rId446" Type="http://schemas.openxmlformats.org/officeDocument/2006/relationships/tags" Target="../tags/tag445.xml"/><Relationship Id="rId445" Type="http://schemas.openxmlformats.org/officeDocument/2006/relationships/tags" Target="../tags/tag444.xml"/><Relationship Id="rId444" Type="http://schemas.openxmlformats.org/officeDocument/2006/relationships/tags" Target="../tags/tag443.xml"/><Relationship Id="rId443" Type="http://schemas.openxmlformats.org/officeDocument/2006/relationships/tags" Target="../tags/tag442.xml"/><Relationship Id="rId442" Type="http://schemas.openxmlformats.org/officeDocument/2006/relationships/tags" Target="../tags/tag441.xml"/><Relationship Id="rId441" Type="http://schemas.openxmlformats.org/officeDocument/2006/relationships/tags" Target="../tags/tag440.xml"/><Relationship Id="rId440" Type="http://schemas.openxmlformats.org/officeDocument/2006/relationships/tags" Target="../tags/tag439.xml"/><Relationship Id="rId44" Type="http://schemas.openxmlformats.org/officeDocument/2006/relationships/tags" Target="../tags/tag44.xml"/><Relationship Id="rId439" Type="http://schemas.openxmlformats.org/officeDocument/2006/relationships/tags" Target="../tags/tag438.xml"/><Relationship Id="rId438" Type="http://schemas.openxmlformats.org/officeDocument/2006/relationships/tags" Target="../tags/tag437.xml"/><Relationship Id="rId437" Type="http://schemas.openxmlformats.org/officeDocument/2006/relationships/tags" Target="../tags/tag436.xml"/><Relationship Id="rId436" Type="http://schemas.openxmlformats.org/officeDocument/2006/relationships/tags" Target="../tags/tag435.xml"/><Relationship Id="rId435" Type="http://schemas.openxmlformats.org/officeDocument/2006/relationships/tags" Target="../tags/tag434.xml"/><Relationship Id="rId434" Type="http://schemas.openxmlformats.org/officeDocument/2006/relationships/tags" Target="../tags/tag433.xml"/><Relationship Id="rId433" Type="http://schemas.openxmlformats.org/officeDocument/2006/relationships/tags" Target="../tags/tag432.xml"/><Relationship Id="rId432" Type="http://schemas.openxmlformats.org/officeDocument/2006/relationships/tags" Target="../tags/tag431.xml"/><Relationship Id="rId431" Type="http://schemas.openxmlformats.org/officeDocument/2006/relationships/tags" Target="../tags/tag430.xml"/><Relationship Id="rId430" Type="http://schemas.openxmlformats.org/officeDocument/2006/relationships/tags" Target="../tags/tag429.xml"/><Relationship Id="rId43" Type="http://schemas.openxmlformats.org/officeDocument/2006/relationships/tags" Target="../tags/tag43.xml"/><Relationship Id="rId429" Type="http://schemas.openxmlformats.org/officeDocument/2006/relationships/tags" Target="../tags/tag428.xml"/><Relationship Id="rId428" Type="http://schemas.openxmlformats.org/officeDocument/2006/relationships/tags" Target="../tags/tag427.xml"/><Relationship Id="rId427" Type="http://schemas.openxmlformats.org/officeDocument/2006/relationships/tags" Target="../tags/tag426.xml"/><Relationship Id="rId426" Type="http://schemas.openxmlformats.org/officeDocument/2006/relationships/tags" Target="../tags/tag425.xml"/><Relationship Id="rId425" Type="http://schemas.openxmlformats.org/officeDocument/2006/relationships/tags" Target="../tags/tag424.xml"/><Relationship Id="rId424" Type="http://schemas.openxmlformats.org/officeDocument/2006/relationships/tags" Target="../tags/tag423.xml"/><Relationship Id="rId423" Type="http://schemas.openxmlformats.org/officeDocument/2006/relationships/tags" Target="../tags/tag422.xml"/><Relationship Id="rId422" Type="http://schemas.openxmlformats.org/officeDocument/2006/relationships/tags" Target="../tags/tag421.xml"/><Relationship Id="rId421" Type="http://schemas.openxmlformats.org/officeDocument/2006/relationships/tags" Target="../tags/tag420.xml"/><Relationship Id="rId420" Type="http://schemas.openxmlformats.org/officeDocument/2006/relationships/tags" Target="../tags/tag419.xml"/><Relationship Id="rId42" Type="http://schemas.openxmlformats.org/officeDocument/2006/relationships/tags" Target="../tags/tag42.xml"/><Relationship Id="rId419" Type="http://schemas.openxmlformats.org/officeDocument/2006/relationships/tags" Target="../tags/tag418.xml"/><Relationship Id="rId418" Type="http://schemas.openxmlformats.org/officeDocument/2006/relationships/tags" Target="../tags/tag417.xml"/><Relationship Id="rId417" Type="http://schemas.openxmlformats.org/officeDocument/2006/relationships/tags" Target="../tags/tag416.xml"/><Relationship Id="rId416" Type="http://schemas.openxmlformats.org/officeDocument/2006/relationships/tags" Target="../tags/tag415.xml"/><Relationship Id="rId415" Type="http://schemas.openxmlformats.org/officeDocument/2006/relationships/tags" Target="../tags/tag414.xml"/><Relationship Id="rId414" Type="http://schemas.openxmlformats.org/officeDocument/2006/relationships/tags" Target="../tags/tag413.xml"/><Relationship Id="rId413" Type="http://schemas.openxmlformats.org/officeDocument/2006/relationships/tags" Target="../tags/tag412.xml"/><Relationship Id="rId412" Type="http://schemas.openxmlformats.org/officeDocument/2006/relationships/tags" Target="../tags/tag411.xml"/><Relationship Id="rId411" Type="http://schemas.openxmlformats.org/officeDocument/2006/relationships/tags" Target="../tags/tag410.xml"/><Relationship Id="rId410" Type="http://schemas.openxmlformats.org/officeDocument/2006/relationships/tags" Target="../tags/tag409.xml"/><Relationship Id="rId41" Type="http://schemas.openxmlformats.org/officeDocument/2006/relationships/tags" Target="../tags/tag41.xml"/><Relationship Id="rId409" Type="http://schemas.openxmlformats.org/officeDocument/2006/relationships/tags" Target="../tags/tag408.xml"/><Relationship Id="rId408" Type="http://schemas.openxmlformats.org/officeDocument/2006/relationships/tags" Target="../tags/tag407.xml"/><Relationship Id="rId407" Type="http://schemas.openxmlformats.org/officeDocument/2006/relationships/tags" Target="../tags/tag406.xml"/><Relationship Id="rId406" Type="http://schemas.openxmlformats.org/officeDocument/2006/relationships/tags" Target="../tags/tag405.xml"/><Relationship Id="rId405" Type="http://schemas.openxmlformats.org/officeDocument/2006/relationships/tags" Target="../tags/tag404.xml"/><Relationship Id="rId404" Type="http://schemas.openxmlformats.org/officeDocument/2006/relationships/tags" Target="../tags/tag403.xml"/><Relationship Id="rId403" Type="http://schemas.openxmlformats.org/officeDocument/2006/relationships/tags" Target="../tags/tag402.xml"/><Relationship Id="rId402" Type="http://schemas.openxmlformats.org/officeDocument/2006/relationships/tags" Target="../tags/tag401.xml"/><Relationship Id="rId401" Type="http://schemas.openxmlformats.org/officeDocument/2006/relationships/tags" Target="../tags/tag400.xml"/><Relationship Id="rId400" Type="http://schemas.openxmlformats.org/officeDocument/2006/relationships/tags" Target="../tags/tag399.xml"/><Relationship Id="rId40" Type="http://schemas.openxmlformats.org/officeDocument/2006/relationships/tags" Target="../tags/tag40.xml"/><Relationship Id="rId4" Type="http://schemas.openxmlformats.org/officeDocument/2006/relationships/tags" Target="../tags/tag4.xml"/><Relationship Id="rId399" Type="http://schemas.openxmlformats.org/officeDocument/2006/relationships/tags" Target="../tags/tag398.xml"/><Relationship Id="rId398" Type="http://schemas.openxmlformats.org/officeDocument/2006/relationships/tags" Target="../tags/tag397.xml"/><Relationship Id="rId397" Type="http://schemas.openxmlformats.org/officeDocument/2006/relationships/tags" Target="../tags/tag396.xml"/><Relationship Id="rId396" Type="http://schemas.openxmlformats.org/officeDocument/2006/relationships/tags" Target="../tags/tag395.xml"/><Relationship Id="rId395" Type="http://schemas.openxmlformats.org/officeDocument/2006/relationships/tags" Target="../tags/tag394.xml"/><Relationship Id="rId394" Type="http://schemas.openxmlformats.org/officeDocument/2006/relationships/tags" Target="../tags/tag393.xml"/><Relationship Id="rId393" Type="http://schemas.openxmlformats.org/officeDocument/2006/relationships/tags" Target="../tags/tag392.xml"/><Relationship Id="rId392" Type="http://schemas.openxmlformats.org/officeDocument/2006/relationships/tags" Target="../tags/tag391.xml"/><Relationship Id="rId391" Type="http://schemas.openxmlformats.org/officeDocument/2006/relationships/tags" Target="../tags/tag390.xml"/><Relationship Id="rId390" Type="http://schemas.openxmlformats.org/officeDocument/2006/relationships/tags" Target="../tags/tag389.xml"/><Relationship Id="rId39" Type="http://schemas.openxmlformats.org/officeDocument/2006/relationships/tags" Target="../tags/tag39.xml"/><Relationship Id="rId389" Type="http://schemas.openxmlformats.org/officeDocument/2006/relationships/tags" Target="../tags/tag388.xml"/><Relationship Id="rId388" Type="http://schemas.openxmlformats.org/officeDocument/2006/relationships/tags" Target="../tags/tag387.xml"/><Relationship Id="rId387" Type="http://schemas.openxmlformats.org/officeDocument/2006/relationships/tags" Target="../tags/tag386.xml"/><Relationship Id="rId386" Type="http://schemas.openxmlformats.org/officeDocument/2006/relationships/tags" Target="../tags/tag385.xml"/><Relationship Id="rId385" Type="http://schemas.openxmlformats.org/officeDocument/2006/relationships/tags" Target="../tags/tag384.xml"/><Relationship Id="rId384" Type="http://schemas.openxmlformats.org/officeDocument/2006/relationships/tags" Target="../tags/tag383.xml"/><Relationship Id="rId383" Type="http://schemas.openxmlformats.org/officeDocument/2006/relationships/tags" Target="../tags/tag382.xml"/><Relationship Id="rId382" Type="http://schemas.openxmlformats.org/officeDocument/2006/relationships/tags" Target="../tags/tag381.xml"/><Relationship Id="rId381" Type="http://schemas.openxmlformats.org/officeDocument/2006/relationships/tags" Target="../tags/tag380.xml"/><Relationship Id="rId380" Type="http://schemas.openxmlformats.org/officeDocument/2006/relationships/tags" Target="../tags/tag379.xml"/><Relationship Id="rId38" Type="http://schemas.openxmlformats.org/officeDocument/2006/relationships/tags" Target="../tags/tag38.xml"/><Relationship Id="rId379" Type="http://schemas.openxmlformats.org/officeDocument/2006/relationships/tags" Target="../tags/tag378.xml"/><Relationship Id="rId378" Type="http://schemas.openxmlformats.org/officeDocument/2006/relationships/tags" Target="../tags/tag377.xml"/><Relationship Id="rId377" Type="http://schemas.openxmlformats.org/officeDocument/2006/relationships/tags" Target="../tags/tag376.xml"/><Relationship Id="rId376" Type="http://schemas.openxmlformats.org/officeDocument/2006/relationships/tags" Target="../tags/tag375.xml"/><Relationship Id="rId375" Type="http://schemas.openxmlformats.org/officeDocument/2006/relationships/tags" Target="../tags/tag374.xml"/><Relationship Id="rId374" Type="http://schemas.openxmlformats.org/officeDocument/2006/relationships/tags" Target="../tags/tag373.xml"/><Relationship Id="rId373" Type="http://schemas.openxmlformats.org/officeDocument/2006/relationships/tags" Target="../tags/tag372.xml"/><Relationship Id="rId372" Type="http://schemas.openxmlformats.org/officeDocument/2006/relationships/tags" Target="../tags/tag371.xml"/><Relationship Id="rId371" Type="http://schemas.openxmlformats.org/officeDocument/2006/relationships/tags" Target="../tags/tag370.xml"/><Relationship Id="rId370" Type="http://schemas.openxmlformats.org/officeDocument/2006/relationships/tags" Target="../tags/tag369.xml"/><Relationship Id="rId37" Type="http://schemas.openxmlformats.org/officeDocument/2006/relationships/tags" Target="../tags/tag37.xml"/><Relationship Id="rId369" Type="http://schemas.openxmlformats.org/officeDocument/2006/relationships/tags" Target="../tags/tag368.xml"/><Relationship Id="rId368" Type="http://schemas.openxmlformats.org/officeDocument/2006/relationships/tags" Target="../tags/tag367.xml"/><Relationship Id="rId367" Type="http://schemas.openxmlformats.org/officeDocument/2006/relationships/tags" Target="../tags/tag366.xml"/><Relationship Id="rId366" Type="http://schemas.openxmlformats.org/officeDocument/2006/relationships/tags" Target="../tags/tag365.xml"/><Relationship Id="rId365" Type="http://schemas.openxmlformats.org/officeDocument/2006/relationships/tags" Target="../tags/tag364.xml"/><Relationship Id="rId364" Type="http://schemas.openxmlformats.org/officeDocument/2006/relationships/tags" Target="../tags/tag363.xml"/><Relationship Id="rId363" Type="http://schemas.openxmlformats.org/officeDocument/2006/relationships/tags" Target="../tags/tag362.xml"/><Relationship Id="rId362" Type="http://schemas.openxmlformats.org/officeDocument/2006/relationships/tags" Target="../tags/tag361.xml"/><Relationship Id="rId361" Type="http://schemas.openxmlformats.org/officeDocument/2006/relationships/tags" Target="../tags/tag360.xml"/><Relationship Id="rId360" Type="http://schemas.openxmlformats.org/officeDocument/2006/relationships/tags" Target="../tags/tag359.xml"/><Relationship Id="rId36" Type="http://schemas.openxmlformats.org/officeDocument/2006/relationships/tags" Target="../tags/tag36.xml"/><Relationship Id="rId359" Type="http://schemas.openxmlformats.org/officeDocument/2006/relationships/tags" Target="../tags/tag358.xml"/><Relationship Id="rId358" Type="http://schemas.openxmlformats.org/officeDocument/2006/relationships/tags" Target="../tags/tag357.xml"/><Relationship Id="rId357" Type="http://schemas.openxmlformats.org/officeDocument/2006/relationships/tags" Target="../tags/tag356.xml"/><Relationship Id="rId356" Type="http://schemas.openxmlformats.org/officeDocument/2006/relationships/tags" Target="../tags/tag355.xml"/><Relationship Id="rId355" Type="http://schemas.openxmlformats.org/officeDocument/2006/relationships/tags" Target="../tags/tag354.xml"/><Relationship Id="rId354" Type="http://schemas.openxmlformats.org/officeDocument/2006/relationships/tags" Target="../tags/tag353.xml"/><Relationship Id="rId353" Type="http://schemas.openxmlformats.org/officeDocument/2006/relationships/tags" Target="../tags/tag352.xml"/><Relationship Id="rId352" Type="http://schemas.openxmlformats.org/officeDocument/2006/relationships/tags" Target="../tags/tag351.xml"/><Relationship Id="rId351" Type="http://schemas.openxmlformats.org/officeDocument/2006/relationships/tags" Target="../tags/tag350.xml"/><Relationship Id="rId350" Type="http://schemas.openxmlformats.org/officeDocument/2006/relationships/tags" Target="../tags/tag349.xml"/><Relationship Id="rId35" Type="http://schemas.openxmlformats.org/officeDocument/2006/relationships/tags" Target="../tags/tag35.xml"/><Relationship Id="rId349" Type="http://schemas.openxmlformats.org/officeDocument/2006/relationships/tags" Target="../tags/tag348.xml"/><Relationship Id="rId348" Type="http://schemas.openxmlformats.org/officeDocument/2006/relationships/tags" Target="../tags/tag347.xml"/><Relationship Id="rId347" Type="http://schemas.openxmlformats.org/officeDocument/2006/relationships/tags" Target="../tags/tag346.xml"/><Relationship Id="rId346" Type="http://schemas.openxmlformats.org/officeDocument/2006/relationships/tags" Target="../tags/tag345.xml"/><Relationship Id="rId345" Type="http://schemas.openxmlformats.org/officeDocument/2006/relationships/tags" Target="../tags/tag344.xml"/><Relationship Id="rId344" Type="http://schemas.openxmlformats.org/officeDocument/2006/relationships/tags" Target="../tags/tag343.xml"/><Relationship Id="rId343" Type="http://schemas.openxmlformats.org/officeDocument/2006/relationships/tags" Target="../tags/tag342.xml"/><Relationship Id="rId342" Type="http://schemas.openxmlformats.org/officeDocument/2006/relationships/tags" Target="../tags/tag341.xml"/><Relationship Id="rId341" Type="http://schemas.openxmlformats.org/officeDocument/2006/relationships/tags" Target="../tags/tag340.xml"/><Relationship Id="rId340" Type="http://schemas.openxmlformats.org/officeDocument/2006/relationships/tags" Target="../tags/tag339.xml"/><Relationship Id="rId34" Type="http://schemas.openxmlformats.org/officeDocument/2006/relationships/tags" Target="../tags/tag34.xml"/><Relationship Id="rId339" Type="http://schemas.openxmlformats.org/officeDocument/2006/relationships/tags" Target="../tags/tag338.xml"/><Relationship Id="rId338" Type="http://schemas.openxmlformats.org/officeDocument/2006/relationships/tags" Target="../tags/tag337.xml"/><Relationship Id="rId337" Type="http://schemas.openxmlformats.org/officeDocument/2006/relationships/tags" Target="../tags/tag336.xml"/><Relationship Id="rId336" Type="http://schemas.openxmlformats.org/officeDocument/2006/relationships/tags" Target="../tags/tag335.xml"/><Relationship Id="rId335" Type="http://schemas.openxmlformats.org/officeDocument/2006/relationships/tags" Target="../tags/tag334.xml"/><Relationship Id="rId334" Type="http://schemas.openxmlformats.org/officeDocument/2006/relationships/tags" Target="../tags/tag333.xml"/><Relationship Id="rId333" Type="http://schemas.openxmlformats.org/officeDocument/2006/relationships/tags" Target="../tags/tag332.xml"/><Relationship Id="rId332" Type="http://schemas.openxmlformats.org/officeDocument/2006/relationships/tags" Target="../tags/tag331.xml"/><Relationship Id="rId331" Type="http://schemas.openxmlformats.org/officeDocument/2006/relationships/tags" Target="../tags/tag330.xml"/><Relationship Id="rId330" Type="http://schemas.openxmlformats.org/officeDocument/2006/relationships/tags" Target="../tags/tag329.xml"/><Relationship Id="rId33" Type="http://schemas.openxmlformats.org/officeDocument/2006/relationships/tags" Target="../tags/tag33.xml"/><Relationship Id="rId329" Type="http://schemas.openxmlformats.org/officeDocument/2006/relationships/tags" Target="../tags/tag328.xml"/><Relationship Id="rId328" Type="http://schemas.openxmlformats.org/officeDocument/2006/relationships/tags" Target="../tags/tag327.xml"/><Relationship Id="rId327" Type="http://schemas.openxmlformats.org/officeDocument/2006/relationships/tags" Target="../tags/tag326.xml"/><Relationship Id="rId326" Type="http://schemas.openxmlformats.org/officeDocument/2006/relationships/tags" Target="../tags/tag325.xml"/><Relationship Id="rId325" Type="http://schemas.openxmlformats.org/officeDocument/2006/relationships/tags" Target="../tags/tag324.xml"/><Relationship Id="rId324" Type="http://schemas.openxmlformats.org/officeDocument/2006/relationships/tags" Target="../tags/tag323.xml"/><Relationship Id="rId323" Type="http://schemas.openxmlformats.org/officeDocument/2006/relationships/tags" Target="../tags/tag322.xml"/><Relationship Id="rId322" Type="http://schemas.openxmlformats.org/officeDocument/2006/relationships/tags" Target="../tags/tag321.xml"/><Relationship Id="rId321" Type="http://schemas.openxmlformats.org/officeDocument/2006/relationships/tags" Target="../tags/tag320.xml"/><Relationship Id="rId320" Type="http://schemas.openxmlformats.org/officeDocument/2006/relationships/tags" Target="../tags/tag319.xml"/><Relationship Id="rId32" Type="http://schemas.openxmlformats.org/officeDocument/2006/relationships/tags" Target="../tags/tag32.xml"/><Relationship Id="rId319" Type="http://schemas.openxmlformats.org/officeDocument/2006/relationships/tags" Target="../tags/tag318.xml"/><Relationship Id="rId318" Type="http://schemas.openxmlformats.org/officeDocument/2006/relationships/tags" Target="../tags/tag317.xml"/><Relationship Id="rId317" Type="http://schemas.openxmlformats.org/officeDocument/2006/relationships/tags" Target="../tags/tag316.xml"/><Relationship Id="rId316" Type="http://schemas.openxmlformats.org/officeDocument/2006/relationships/tags" Target="../tags/tag315.xml"/><Relationship Id="rId315" Type="http://schemas.openxmlformats.org/officeDocument/2006/relationships/tags" Target="../tags/tag314.xml"/><Relationship Id="rId314" Type="http://schemas.openxmlformats.org/officeDocument/2006/relationships/tags" Target="../tags/tag313.xml"/><Relationship Id="rId313" Type="http://schemas.openxmlformats.org/officeDocument/2006/relationships/tags" Target="../tags/tag312.xml"/><Relationship Id="rId312" Type="http://schemas.openxmlformats.org/officeDocument/2006/relationships/tags" Target="../tags/tag311.xml"/><Relationship Id="rId311" Type="http://schemas.openxmlformats.org/officeDocument/2006/relationships/tags" Target="../tags/tag310.xml"/><Relationship Id="rId310" Type="http://schemas.openxmlformats.org/officeDocument/2006/relationships/tags" Target="../tags/tag309.xml"/><Relationship Id="rId31" Type="http://schemas.openxmlformats.org/officeDocument/2006/relationships/tags" Target="../tags/tag31.xml"/><Relationship Id="rId309" Type="http://schemas.openxmlformats.org/officeDocument/2006/relationships/tags" Target="../tags/tag308.xml"/><Relationship Id="rId308" Type="http://schemas.openxmlformats.org/officeDocument/2006/relationships/tags" Target="../tags/tag307.xml"/><Relationship Id="rId307" Type="http://schemas.openxmlformats.org/officeDocument/2006/relationships/tags" Target="../tags/tag306.xml"/><Relationship Id="rId306" Type="http://schemas.openxmlformats.org/officeDocument/2006/relationships/tags" Target="../tags/tag305.xml"/><Relationship Id="rId305" Type="http://schemas.openxmlformats.org/officeDocument/2006/relationships/tags" Target="../tags/tag304.xml"/><Relationship Id="rId304" Type="http://schemas.openxmlformats.org/officeDocument/2006/relationships/tags" Target="../tags/tag303.xml"/><Relationship Id="rId303" Type="http://schemas.openxmlformats.org/officeDocument/2006/relationships/tags" Target="../tags/tag302.xml"/><Relationship Id="rId302" Type="http://schemas.openxmlformats.org/officeDocument/2006/relationships/tags" Target="../tags/tag301.xml"/><Relationship Id="rId301" Type="http://schemas.openxmlformats.org/officeDocument/2006/relationships/tags" Target="../tags/tag300.xml"/><Relationship Id="rId300" Type="http://schemas.openxmlformats.org/officeDocument/2006/relationships/tags" Target="../tags/tag299.xml"/><Relationship Id="rId30" Type="http://schemas.openxmlformats.org/officeDocument/2006/relationships/tags" Target="../tags/tag30.xml"/><Relationship Id="rId3" Type="http://schemas.openxmlformats.org/officeDocument/2006/relationships/tags" Target="../tags/tag3.xml"/><Relationship Id="rId299" Type="http://schemas.openxmlformats.org/officeDocument/2006/relationships/tags" Target="../tags/tag298.xml"/><Relationship Id="rId298" Type="http://schemas.openxmlformats.org/officeDocument/2006/relationships/tags" Target="../tags/tag297.xml"/><Relationship Id="rId297" Type="http://schemas.openxmlformats.org/officeDocument/2006/relationships/tags" Target="../tags/tag296.xml"/><Relationship Id="rId296" Type="http://schemas.openxmlformats.org/officeDocument/2006/relationships/tags" Target="../tags/tag295.xml"/><Relationship Id="rId295" Type="http://schemas.openxmlformats.org/officeDocument/2006/relationships/tags" Target="../tags/tag294.xml"/><Relationship Id="rId294" Type="http://schemas.openxmlformats.org/officeDocument/2006/relationships/tags" Target="../tags/tag293.xml"/><Relationship Id="rId293" Type="http://schemas.openxmlformats.org/officeDocument/2006/relationships/tags" Target="../tags/tag292.xml"/><Relationship Id="rId292" Type="http://schemas.openxmlformats.org/officeDocument/2006/relationships/tags" Target="../tags/tag291.xml"/><Relationship Id="rId291" Type="http://schemas.openxmlformats.org/officeDocument/2006/relationships/tags" Target="../tags/tag290.xml"/><Relationship Id="rId290" Type="http://schemas.openxmlformats.org/officeDocument/2006/relationships/tags" Target="../tags/tag289.xml"/><Relationship Id="rId29" Type="http://schemas.openxmlformats.org/officeDocument/2006/relationships/tags" Target="../tags/tag29.xml"/><Relationship Id="rId289" Type="http://schemas.openxmlformats.org/officeDocument/2006/relationships/tags" Target="../tags/tag288.xml"/><Relationship Id="rId288" Type="http://schemas.openxmlformats.org/officeDocument/2006/relationships/tags" Target="../tags/tag287.xml"/><Relationship Id="rId287" Type="http://schemas.openxmlformats.org/officeDocument/2006/relationships/tags" Target="../tags/tag286.xml"/><Relationship Id="rId286" Type="http://schemas.openxmlformats.org/officeDocument/2006/relationships/tags" Target="../tags/tag285.xml"/><Relationship Id="rId285" Type="http://schemas.openxmlformats.org/officeDocument/2006/relationships/tags" Target="../tags/tag284.xml"/><Relationship Id="rId284" Type="http://schemas.openxmlformats.org/officeDocument/2006/relationships/tags" Target="../tags/tag283.xml"/><Relationship Id="rId283" Type="http://schemas.openxmlformats.org/officeDocument/2006/relationships/tags" Target="../tags/tag282.xml"/><Relationship Id="rId282" Type="http://schemas.openxmlformats.org/officeDocument/2006/relationships/tags" Target="../tags/tag281.xml"/><Relationship Id="rId281" Type="http://schemas.openxmlformats.org/officeDocument/2006/relationships/tags" Target="../tags/tag280.xml"/><Relationship Id="rId280" Type="http://schemas.openxmlformats.org/officeDocument/2006/relationships/tags" Target="../tags/tag279.xml"/><Relationship Id="rId28" Type="http://schemas.openxmlformats.org/officeDocument/2006/relationships/tags" Target="../tags/tag28.xml"/><Relationship Id="rId279" Type="http://schemas.openxmlformats.org/officeDocument/2006/relationships/tags" Target="../tags/tag278.xml"/><Relationship Id="rId278" Type="http://schemas.openxmlformats.org/officeDocument/2006/relationships/tags" Target="../tags/tag277.xml"/><Relationship Id="rId277" Type="http://schemas.openxmlformats.org/officeDocument/2006/relationships/tags" Target="../tags/tag276.xml"/><Relationship Id="rId276" Type="http://schemas.openxmlformats.org/officeDocument/2006/relationships/tags" Target="../tags/tag275.xml"/><Relationship Id="rId275" Type="http://schemas.openxmlformats.org/officeDocument/2006/relationships/tags" Target="../tags/tag274.xml"/><Relationship Id="rId274" Type="http://schemas.openxmlformats.org/officeDocument/2006/relationships/tags" Target="../tags/tag273.xml"/><Relationship Id="rId273" Type="http://schemas.openxmlformats.org/officeDocument/2006/relationships/tags" Target="../tags/tag272.xml"/><Relationship Id="rId272" Type="http://schemas.openxmlformats.org/officeDocument/2006/relationships/tags" Target="../tags/tag271.xml"/><Relationship Id="rId271" Type="http://schemas.openxmlformats.org/officeDocument/2006/relationships/tags" Target="../tags/tag270.xml"/><Relationship Id="rId270" Type="http://schemas.openxmlformats.org/officeDocument/2006/relationships/tags" Target="../tags/tag269.xml"/><Relationship Id="rId27" Type="http://schemas.openxmlformats.org/officeDocument/2006/relationships/tags" Target="../tags/tag27.xml"/><Relationship Id="rId269" Type="http://schemas.openxmlformats.org/officeDocument/2006/relationships/tags" Target="../tags/tag268.xml"/><Relationship Id="rId268" Type="http://schemas.openxmlformats.org/officeDocument/2006/relationships/tags" Target="../tags/tag267.xml"/><Relationship Id="rId267" Type="http://schemas.openxmlformats.org/officeDocument/2006/relationships/tags" Target="../tags/tag266.xml"/><Relationship Id="rId266" Type="http://schemas.openxmlformats.org/officeDocument/2006/relationships/tags" Target="../tags/tag265.xml"/><Relationship Id="rId265" Type="http://schemas.openxmlformats.org/officeDocument/2006/relationships/tags" Target="../tags/tag264.xml"/><Relationship Id="rId264" Type="http://schemas.openxmlformats.org/officeDocument/2006/relationships/tags" Target="../tags/tag263.xml"/><Relationship Id="rId263" Type="http://schemas.openxmlformats.org/officeDocument/2006/relationships/tags" Target="../tags/tag262.xml"/><Relationship Id="rId262" Type="http://schemas.openxmlformats.org/officeDocument/2006/relationships/tags" Target="../tags/tag261.xml"/><Relationship Id="rId261" Type="http://schemas.openxmlformats.org/officeDocument/2006/relationships/tags" Target="../tags/tag260.xml"/><Relationship Id="rId260" Type="http://schemas.openxmlformats.org/officeDocument/2006/relationships/tags" Target="../tags/tag259.xml"/><Relationship Id="rId26" Type="http://schemas.openxmlformats.org/officeDocument/2006/relationships/tags" Target="../tags/tag26.xml"/><Relationship Id="rId259" Type="http://schemas.openxmlformats.org/officeDocument/2006/relationships/tags" Target="../tags/tag258.xml"/><Relationship Id="rId258" Type="http://schemas.openxmlformats.org/officeDocument/2006/relationships/tags" Target="../tags/tag257.xml"/><Relationship Id="rId257" Type="http://schemas.openxmlformats.org/officeDocument/2006/relationships/tags" Target="../tags/tag256.xml"/><Relationship Id="rId256" Type="http://schemas.openxmlformats.org/officeDocument/2006/relationships/tags" Target="../tags/tag255.xml"/><Relationship Id="rId255" Type="http://schemas.openxmlformats.org/officeDocument/2006/relationships/tags" Target="../tags/tag254.xml"/><Relationship Id="rId254" Type="http://schemas.openxmlformats.org/officeDocument/2006/relationships/tags" Target="../tags/tag253.xml"/><Relationship Id="rId253" Type="http://schemas.openxmlformats.org/officeDocument/2006/relationships/tags" Target="../tags/tag252.xml"/><Relationship Id="rId252" Type="http://schemas.openxmlformats.org/officeDocument/2006/relationships/tags" Target="../tags/tag251.xml"/><Relationship Id="rId251" Type="http://schemas.openxmlformats.org/officeDocument/2006/relationships/tags" Target="../tags/tag250.xml"/><Relationship Id="rId250" Type="http://schemas.openxmlformats.org/officeDocument/2006/relationships/tags" Target="../tags/tag249.xml"/><Relationship Id="rId25" Type="http://schemas.openxmlformats.org/officeDocument/2006/relationships/tags" Target="../tags/tag25.xml"/><Relationship Id="rId249" Type="http://schemas.openxmlformats.org/officeDocument/2006/relationships/tags" Target="../tags/tag248.xml"/><Relationship Id="rId248" Type="http://schemas.openxmlformats.org/officeDocument/2006/relationships/tags" Target="../tags/tag247.xml"/><Relationship Id="rId247" Type="http://schemas.openxmlformats.org/officeDocument/2006/relationships/tags" Target="../tags/tag246.xml"/><Relationship Id="rId246" Type="http://schemas.openxmlformats.org/officeDocument/2006/relationships/tags" Target="../tags/tag245.xml"/><Relationship Id="rId245" Type="http://schemas.openxmlformats.org/officeDocument/2006/relationships/tags" Target="../tags/tag244.xml"/><Relationship Id="rId244" Type="http://schemas.openxmlformats.org/officeDocument/2006/relationships/tags" Target="../tags/tag243.xml"/><Relationship Id="rId243" Type="http://schemas.openxmlformats.org/officeDocument/2006/relationships/tags" Target="../tags/tag242.xml"/><Relationship Id="rId242" Type="http://schemas.openxmlformats.org/officeDocument/2006/relationships/tags" Target="../tags/tag241.xml"/><Relationship Id="rId241" Type="http://schemas.openxmlformats.org/officeDocument/2006/relationships/tags" Target="../tags/tag240.xml"/><Relationship Id="rId240" Type="http://schemas.openxmlformats.org/officeDocument/2006/relationships/tags" Target="../tags/tag239.xml"/><Relationship Id="rId24" Type="http://schemas.openxmlformats.org/officeDocument/2006/relationships/tags" Target="../tags/tag24.xml"/><Relationship Id="rId239" Type="http://schemas.openxmlformats.org/officeDocument/2006/relationships/tags" Target="../tags/tag238.xml"/><Relationship Id="rId238" Type="http://schemas.openxmlformats.org/officeDocument/2006/relationships/tags" Target="../tags/tag237.xml"/><Relationship Id="rId237" Type="http://schemas.openxmlformats.org/officeDocument/2006/relationships/tags" Target="../tags/tag236.xml"/><Relationship Id="rId236" Type="http://schemas.openxmlformats.org/officeDocument/2006/relationships/tags" Target="../tags/tag235.xml"/><Relationship Id="rId235" Type="http://schemas.openxmlformats.org/officeDocument/2006/relationships/tags" Target="../tags/tag234.xml"/><Relationship Id="rId234" Type="http://schemas.openxmlformats.org/officeDocument/2006/relationships/tags" Target="../tags/tag233.xml"/><Relationship Id="rId233" Type="http://schemas.openxmlformats.org/officeDocument/2006/relationships/tags" Target="../tags/tag232.xml"/><Relationship Id="rId232" Type="http://schemas.openxmlformats.org/officeDocument/2006/relationships/tags" Target="../tags/tag231.xml"/><Relationship Id="rId231" Type="http://schemas.openxmlformats.org/officeDocument/2006/relationships/tags" Target="../tags/tag230.xml"/><Relationship Id="rId230" Type="http://schemas.openxmlformats.org/officeDocument/2006/relationships/tags" Target="../tags/tag229.xml"/><Relationship Id="rId23" Type="http://schemas.openxmlformats.org/officeDocument/2006/relationships/tags" Target="../tags/tag23.xml"/><Relationship Id="rId229" Type="http://schemas.openxmlformats.org/officeDocument/2006/relationships/tags" Target="../tags/tag228.xml"/><Relationship Id="rId228" Type="http://schemas.openxmlformats.org/officeDocument/2006/relationships/tags" Target="../tags/tag227.xml"/><Relationship Id="rId227" Type="http://schemas.openxmlformats.org/officeDocument/2006/relationships/tags" Target="../tags/tag226.xml"/><Relationship Id="rId226" Type="http://schemas.openxmlformats.org/officeDocument/2006/relationships/tags" Target="../tags/tag225.xml"/><Relationship Id="rId225" Type="http://schemas.openxmlformats.org/officeDocument/2006/relationships/tags" Target="../tags/tag224.xml"/><Relationship Id="rId224" Type="http://schemas.openxmlformats.org/officeDocument/2006/relationships/tags" Target="../tags/tag223.xml"/><Relationship Id="rId223" Type="http://schemas.openxmlformats.org/officeDocument/2006/relationships/tags" Target="../tags/tag222.xml"/><Relationship Id="rId222" Type="http://schemas.openxmlformats.org/officeDocument/2006/relationships/tags" Target="../tags/tag221.xml"/><Relationship Id="rId221" Type="http://schemas.openxmlformats.org/officeDocument/2006/relationships/tags" Target="../tags/tag220.xml"/><Relationship Id="rId220" Type="http://schemas.openxmlformats.org/officeDocument/2006/relationships/tags" Target="../tags/tag219.xml"/><Relationship Id="rId22" Type="http://schemas.openxmlformats.org/officeDocument/2006/relationships/tags" Target="../tags/tag22.xml"/><Relationship Id="rId219" Type="http://schemas.openxmlformats.org/officeDocument/2006/relationships/tags" Target="../tags/tag218.xml"/><Relationship Id="rId218" Type="http://schemas.openxmlformats.org/officeDocument/2006/relationships/tags" Target="../tags/tag217.xml"/><Relationship Id="rId217" Type="http://schemas.openxmlformats.org/officeDocument/2006/relationships/tags" Target="../tags/tag216.xml"/><Relationship Id="rId216" Type="http://schemas.openxmlformats.org/officeDocument/2006/relationships/tags" Target="../tags/tag215.xml"/><Relationship Id="rId215" Type="http://schemas.openxmlformats.org/officeDocument/2006/relationships/tags" Target="../tags/tag214.xml"/><Relationship Id="rId214" Type="http://schemas.openxmlformats.org/officeDocument/2006/relationships/tags" Target="../tags/tag213.xml"/><Relationship Id="rId213" Type="http://schemas.openxmlformats.org/officeDocument/2006/relationships/tags" Target="../tags/tag212.xml"/><Relationship Id="rId212" Type="http://schemas.openxmlformats.org/officeDocument/2006/relationships/tags" Target="../tags/tag211.xml"/><Relationship Id="rId211" Type="http://schemas.openxmlformats.org/officeDocument/2006/relationships/tags" Target="../tags/tag210.xml"/><Relationship Id="rId210" Type="http://schemas.openxmlformats.org/officeDocument/2006/relationships/tags" Target="../tags/tag209.xml"/><Relationship Id="rId21" Type="http://schemas.openxmlformats.org/officeDocument/2006/relationships/tags" Target="../tags/tag21.xml"/><Relationship Id="rId209" Type="http://schemas.openxmlformats.org/officeDocument/2006/relationships/tags" Target="../tags/tag208.xml"/><Relationship Id="rId208" Type="http://schemas.openxmlformats.org/officeDocument/2006/relationships/tags" Target="../tags/tag207.xml"/><Relationship Id="rId207" Type="http://schemas.openxmlformats.org/officeDocument/2006/relationships/tags" Target="../tags/tag206.xml"/><Relationship Id="rId206" Type="http://schemas.openxmlformats.org/officeDocument/2006/relationships/tags" Target="../tags/tag205.xml"/><Relationship Id="rId205" Type="http://schemas.openxmlformats.org/officeDocument/2006/relationships/tags" Target="../tags/tag204.xml"/><Relationship Id="rId204" Type="http://schemas.openxmlformats.org/officeDocument/2006/relationships/tags" Target="../tags/tag203.xml"/><Relationship Id="rId203" Type="http://schemas.openxmlformats.org/officeDocument/2006/relationships/tags" Target="../tags/tag202.xml"/><Relationship Id="rId202" Type="http://schemas.openxmlformats.org/officeDocument/2006/relationships/tags" Target="../tags/tag201.xml"/><Relationship Id="rId201" Type="http://schemas.openxmlformats.org/officeDocument/2006/relationships/tags" Target="../tags/tag200.xml"/><Relationship Id="rId200" Type="http://schemas.openxmlformats.org/officeDocument/2006/relationships/tags" Target="../tags/tag199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9" Type="http://schemas.openxmlformats.org/officeDocument/2006/relationships/tags" Target="../tags/tag198.xml"/><Relationship Id="rId198" Type="http://schemas.openxmlformats.org/officeDocument/2006/relationships/tags" Target="../tags/tag197.xml"/><Relationship Id="rId197" Type="http://schemas.openxmlformats.org/officeDocument/2006/relationships/tags" Target="../tags/tag196.xml"/><Relationship Id="rId196" Type="http://schemas.openxmlformats.org/officeDocument/2006/relationships/tags" Target="../tags/tag195.xml"/><Relationship Id="rId195" Type="http://schemas.openxmlformats.org/officeDocument/2006/relationships/tags" Target="../tags/tag194.xml"/><Relationship Id="rId194" Type="http://schemas.openxmlformats.org/officeDocument/2006/relationships/tags" Target="../tags/tag193.xml"/><Relationship Id="rId193" Type="http://schemas.openxmlformats.org/officeDocument/2006/relationships/tags" Target="../tags/tag192.xml"/><Relationship Id="rId192" Type="http://schemas.openxmlformats.org/officeDocument/2006/relationships/tags" Target="../tags/tag191.xml"/><Relationship Id="rId191" Type="http://schemas.openxmlformats.org/officeDocument/2006/relationships/tags" Target="../tags/tag190.xml"/><Relationship Id="rId190" Type="http://schemas.openxmlformats.org/officeDocument/2006/relationships/tags" Target="../tags/tag189.xml"/><Relationship Id="rId19" Type="http://schemas.openxmlformats.org/officeDocument/2006/relationships/tags" Target="../tags/tag19.xml"/><Relationship Id="rId189" Type="http://schemas.openxmlformats.org/officeDocument/2006/relationships/tags" Target="../tags/tag188.xml"/><Relationship Id="rId188" Type="http://schemas.openxmlformats.org/officeDocument/2006/relationships/tags" Target="../tags/tag187.xml"/><Relationship Id="rId187" Type="http://schemas.openxmlformats.org/officeDocument/2006/relationships/tags" Target="../tags/tag186.xml"/><Relationship Id="rId186" Type="http://schemas.openxmlformats.org/officeDocument/2006/relationships/tags" Target="../tags/tag185.xml"/><Relationship Id="rId185" Type="http://schemas.openxmlformats.org/officeDocument/2006/relationships/tags" Target="../tags/tag184.xml"/><Relationship Id="rId184" Type="http://schemas.openxmlformats.org/officeDocument/2006/relationships/tags" Target="../tags/tag183.xml"/><Relationship Id="rId183" Type="http://schemas.openxmlformats.org/officeDocument/2006/relationships/tags" Target="../tags/tag182.xml"/><Relationship Id="rId182" Type="http://schemas.openxmlformats.org/officeDocument/2006/relationships/tags" Target="../tags/tag181.xml"/><Relationship Id="rId181" Type="http://schemas.openxmlformats.org/officeDocument/2006/relationships/tags" Target="../tags/tag180.xml"/><Relationship Id="rId180" Type="http://schemas.openxmlformats.org/officeDocument/2006/relationships/tags" Target="../tags/tag179.xml"/><Relationship Id="rId18" Type="http://schemas.openxmlformats.org/officeDocument/2006/relationships/tags" Target="../tags/tag18.xml"/><Relationship Id="rId179" Type="http://schemas.openxmlformats.org/officeDocument/2006/relationships/tags" Target="../tags/tag178.xml"/><Relationship Id="rId178" Type="http://schemas.openxmlformats.org/officeDocument/2006/relationships/tags" Target="../tags/tag177.xml"/><Relationship Id="rId177" Type="http://schemas.openxmlformats.org/officeDocument/2006/relationships/tags" Target="../tags/tag176.xml"/><Relationship Id="rId176" Type="http://schemas.openxmlformats.org/officeDocument/2006/relationships/tags" Target="../tags/tag175.xml"/><Relationship Id="rId175" Type="http://schemas.openxmlformats.org/officeDocument/2006/relationships/tags" Target="../tags/tag174.xml"/><Relationship Id="rId174" Type="http://schemas.openxmlformats.org/officeDocument/2006/relationships/tags" Target="../tags/tag173.xml"/><Relationship Id="rId173" Type="http://schemas.openxmlformats.org/officeDocument/2006/relationships/tags" Target="../tags/tag172.xml"/><Relationship Id="rId172" Type="http://schemas.openxmlformats.org/officeDocument/2006/relationships/tags" Target="../tags/tag171.xml"/><Relationship Id="rId171" Type="http://schemas.openxmlformats.org/officeDocument/2006/relationships/tags" Target="../tags/tag170.xml"/><Relationship Id="rId170" Type="http://schemas.openxmlformats.org/officeDocument/2006/relationships/tags" Target="../tags/tag169.xml"/><Relationship Id="rId17" Type="http://schemas.openxmlformats.org/officeDocument/2006/relationships/tags" Target="../tags/tag17.xml"/><Relationship Id="rId169" Type="http://schemas.openxmlformats.org/officeDocument/2006/relationships/tags" Target="../tags/tag168.xml"/><Relationship Id="rId168" Type="http://schemas.openxmlformats.org/officeDocument/2006/relationships/tags" Target="../tags/tag167.xml"/><Relationship Id="rId167" Type="http://schemas.openxmlformats.org/officeDocument/2006/relationships/tags" Target="../tags/tag166.xml"/><Relationship Id="rId166" Type="http://schemas.openxmlformats.org/officeDocument/2006/relationships/tags" Target="../tags/tag165.xml"/><Relationship Id="rId165" Type="http://schemas.openxmlformats.org/officeDocument/2006/relationships/tags" Target="../tags/tag164.xml"/><Relationship Id="rId164" Type="http://schemas.openxmlformats.org/officeDocument/2006/relationships/tags" Target="../tags/tag163.xml"/><Relationship Id="rId163" Type="http://schemas.openxmlformats.org/officeDocument/2006/relationships/tags" Target="../tags/tag162.xml"/><Relationship Id="rId162" Type="http://schemas.openxmlformats.org/officeDocument/2006/relationships/tags" Target="../tags/tag161.xml"/><Relationship Id="rId161" Type="http://schemas.openxmlformats.org/officeDocument/2006/relationships/tags" Target="../tags/tag160.xml"/><Relationship Id="rId160" Type="http://schemas.openxmlformats.org/officeDocument/2006/relationships/tags" Target="../tags/tag159.xml"/><Relationship Id="rId16" Type="http://schemas.openxmlformats.org/officeDocument/2006/relationships/tags" Target="../tags/tag16.xml"/><Relationship Id="rId159" Type="http://schemas.openxmlformats.org/officeDocument/2006/relationships/tags" Target="../tags/tag158.xml"/><Relationship Id="rId158" Type="http://schemas.openxmlformats.org/officeDocument/2006/relationships/tags" Target="../tags/tag157.xml"/><Relationship Id="rId157" Type="http://schemas.openxmlformats.org/officeDocument/2006/relationships/tags" Target="../tags/tag156.xml"/><Relationship Id="rId156" Type="http://schemas.openxmlformats.org/officeDocument/2006/relationships/tags" Target="../tags/tag155.xml"/><Relationship Id="rId155" Type="http://schemas.openxmlformats.org/officeDocument/2006/relationships/tags" Target="../tags/tag154.xml"/><Relationship Id="rId154" Type="http://schemas.openxmlformats.org/officeDocument/2006/relationships/tags" Target="../tags/tag153.xml"/><Relationship Id="rId153" Type="http://schemas.openxmlformats.org/officeDocument/2006/relationships/tags" Target="../tags/tag152.xml"/><Relationship Id="rId152" Type="http://schemas.openxmlformats.org/officeDocument/2006/relationships/tags" Target="../tags/tag151.xml"/><Relationship Id="rId151" Type="http://schemas.openxmlformats.org/officeDocument/2006/relationships/tags" Target="../tags/tag150.xml"/><Relationship Id="rId150" Type="http://schemas.openxmlformats.org/officeDocument/2006/relationships/tags" Target="../tags/tag149.xml"/><Relationship Id="rId15" Type="http://schemas.openxmlformats.org/officeDocument/2006/relationships/tags" Target="../tags/tag15.xml"/><Relationship Id="rId149" Type="http://schemas.openxmlformats.org/officeDocument/2006/relationships/tags" Target="../tags/tag148.xml"/><Relationship Id="rId148" Type="http://schemas.openxmlformats.org/officeDocument/2006/relationships/tags" Target="../tags/tag147.xml"/><Relationship Id="rId147" Type="http://schemas.openxmlformats.org/officeDocument/2006/relationships/tags" Target="../tags/tag146.xml"/><Relationship Id="rId146" Type="http://schemas.openxmlformats.org/officeDocument/2006/relationships/tags" Target="../tags/tag145.xml"/><Relationship Id="rId145" Type="http://schemas.openxmlformats.org/officeDocument/2006/relationships/tags" Target="../tags/tag144.xml"/><Relationship Id="rId144" Type="http://schemas.openxmlformats.org/officeDocument/2006/relationships/tags" Target="../tags/tag143.xml"/><Relationship Id="rId143" Type="http://schemas.openxmlformats.org/officeDocument/2006/relationships/tags" Target="../tags/tag142.xml"/><Relationship Id="rId142" Type="http://schemas.openxmlformats.org/officeDocument/2006/relationships/tags" Target="../tags/tag141.xml"/><Relationship Id="rId141" Type="http://schemas.openxmlformats.org/officeDocument/2006/relationships/tags" Target="../tags/tag140.xml"/><Relationship Id="rId140" Type="http://schemas.openxmlformats.org/officeDocument/2006/relationships/tags" Target="../tags/tag139.xml"/><Relationship Id="rId14" Type="http://schemas.openxmlformats.org/officeDocument/2006/relationships/tags" Target="../tags/tag14.xml"/><Relationship Id="rId139" Type="http://schemas.openxmlformats.org/officeDocument/2006/relationships/tags" Target="../tags/tag138.xml"/><Relationship Id="rId138" Type="http://schemas.openxmlformats.org/officeDocument/2006/relationships/tags" Target="../tags/tag137.xml"/><Relationship Id="rId137" Type="http://schemas.openxmlformats.org/officeDocument/2006/relationships/tags" Target="../tags/tag136.xml"/><Relationship Id="rId136" Type="http://schemas.openxmlformats.org/officeDocument/2006/relationships/tags" Target="../tags/tag135.xml"/><Relationship Id="rId135" Type="http://schemas.openxmlformats.org/officeDocument/2006/relationships/tags" Target="../tags/tag134.xml"/><Relationship Id="rId134" Type="http://schemas.openxmlformats.org/officeDocument/2006/relationships/tags" Target="../tags/tag133.xml"/><Relationship Id="rId133" Type="http://schemas.openxmlformats.org/officeDocument/2006/relationships/tags" Target="../tags/tag132.xml"/><Relationship Id="rId132" Type="http://schemas.openxmlformats.org/officeDocument/2006/relationships/tags" Target="../tags/tag131.xml"/><Relationship Id="rId131" Type="http://schemas.openxmlformats.org/officeDocument/2006/relationships/tags" Target="../tags/tag130.xml"/><Relationship Id="rId130" Type="http://schemas.openxmlformats.org/officeDocument/2006/relationships/tags" Target="../tags/tag129.xml"/><Relationship Id="rId13" Type="http://schemas.openxmlformats.org/officeDocument/2006/relationships/tags" Target="../tags/tag13.xml"/><Relationship Id="rId129" Type="http://schemas.openxmlformats.org/officeDocument/2006/relationships/tags" Target="../tags/tag128.xml"/><Relationship Id="rId128" Type="http://schemas.openxmlformats.org/officeDocument/2006/relationships/tags" Target="../tags/tag127.xml"/><Relationship Id="rId127" Type="http://schemas.openxmlformats.org/officeDocument/2006/relationships/tags" Target="../tags/tag126.xml"/><Relationship Id="rId126" Type="http://schemas.openxmlformats.org/officeDocument/2006/relationships/tags" Target="../tags/tag125.xml"/><Relationship Id="rId125" Type="http://schemas.openxmlformats.org/officeDocument/2006/relationships/tags" Target="../tags/tag124.xml"/><Relationship Id="rId124" Type="http://schemas.openxmlformats.org/officeDocument/2006/relationships/tags" Target="../tags/tag123.xml"/><Relationship Id="rId123" Type="http://schemas.openxmlformats.org/officeDocument/2006/relationships/tags" Target="../tags/tag122.xml"/><Relationship Id="rId122" Type="http://schemas.openxmlformats.org/officeDocument/2006/relationships/tags" Target="../tags/tag121.xml"/><Relationship Id="rId121" Type="http://schemas.openxmlformats.org/officeDocument/2006/relationships/tags" Target="../tags/tag120.xml"/><Relationship Id="rId120" Type="http://schemas.openxmlformats.org/officeDocument/2006/relationships/tags" Target="../tags/tag119.xml"/><Relationship Id="rId12" Type="http://schemas.openxmlformats.org/officeDocument/2006/relationships/tags" Target="../tags/tag12.xml"/><Relationship Id="rId119" Type="http://schemas.openxmlformats.org/officeDocument/2006/relationships/tags" Target="../tags/tag118.xml"/><Relationship Id="rId118" Type="http://schemas.openxmlformats.org/officeDocument/2006/relationships/tags" Target="../tags/tag117.xml"/><Relationship Id="rId117" Type="http://schemas.openxmlformats.org/officeDocument/2006/relationships/tags" Target="../tags/tag116.xml"/><Relationship Id="rId116" Type="http://schemas.openxmlformats.org/officeDocument/2006/relationships/tags" Target="../tags/tag115.xml"/><Relationship Id="rId115" Type="http://schemas.openxmlformats.org/officeDocument/2006/relationships/tags" Target="../tags/tag114.xml"/><Relationship Id="rId114" Type="http://schemas.openxmlformats.org/officeDocument/2006/relationships/tags" Target="../tags/tag113.xml"/><Relationship Id="rId113" Type="http://schemas.openxmlformats.org/officeDocument/2006/relationships/tags" Target="../tags/tag112.xml"/><Relationship Id="rId112" Type="http://schemas.openxmlformats.org/officeDocument/2006/relationships/tags" Target="../tags/tag111.xml"/><Relationship Id="rId111" Type="http://schemas.openxmlformats.org/officeDocument/2006/relationships/tags" Target="../tags/tag110.xml"/><Relationship Id="rId110" Type="http://schemas.openxmlformats.org/officeDocument/2006/relationships/tags" Target="../tags/tag109.xml"/><Relationship Id="rId11" Type="http://schemas.openxmlformats.org/officeDocument/2006/relationships/tags" Target="../tags/tag11.xml"/><Relationship Id="rId109" Type="http://schemas.openxmlformats.org/officeDocument/2006/relationships/tags" Target="../tags/tag108.xml"/><Relationship Id="rId108" Type="http://schemas.openxmlformats.org/officeDocument/2006/relationships/tags" Target="../tags/tag107.xml"/><Relationship Id="rId107" Type="http://schemas.openxmlformats.org/officeDocument/2006/relationships/tags" Target="../tags/tag106.xml"/><Relationship Id="rId106" Type="http://schemas.openxmlformats.org/officeDocument/2006/relationships/tags" Target="../tags/tag105.xml"/><Relationship Id="rId105" Type="http://schemas.openxmlformats.org/officeDocument/2006/relationships/tags" Target="../tags/tag104.xml"/><Relationship Id="rId104" Type="http://schemas.openxmlformats.org/officeDocument/2006/relationships/tags" Target="../tags/tag103.xml"/><Relationship Id="rId103" Type="http://schemas.openxmlformats.org/officeDocument/2006/relationships/tags" Target="../tags/tag102.xml"/><Relationship Id="rId102" Type="http://schemas.openxmlformats.org/officeDocument/2006/relationships/tags" Target="../tags/tag101.xml"/><Relationship Id="rId101" Type="http://schemas.openxmlformats.org/officeDocument/2006/relationships/tags" Target="../tags/tag100.xml"/><Relationship Id="rId100" Type="http://schemas.openxmlformats.org/officeDocument/2006/relationships/tags" Target="../tags/tag99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44.xml"/><Relationship Id="rId8" Type="http://schemas.openxmlformats.org/officeDocument/2006/relationships/tags" Target="../tags/tag643.xml"/><Relationship Id="rId7" Type="http://schemas.openxmlformats.org/officeDocument/2006/relationships/tags" Target="../tags/tag642.xml"/><Relationship Id="rId6" Type="http://schemas.openxmlformats.org/officeDocument/2006/relationships/tags" Target="../tags/tag641.xml"/><Relationship Id="rId5" Type="http://schemas.openxmlformats.org/officeDocument/2006/relationships/tags" Target="../tags/tag640.xml"/><Relationship Id="rId47" Type="http://schemas.openxmlformats.org/officeDocument/2006/relationships/slideLayout" Target="../slideLayouts/slideLayout7.xml"/><Relationship Id="rId46" Type="http://schemas.openxmlformats.org/officeDocument/2006/relationships/tags" Target="../tags/tag681.xml"/><Relationship Id="rId45" Type="http://schemas.openxmlformats.org/officeDocument/2006/relationships/tags" Target="../tags/tag680.xml"/><Relationship Id="rId44" Type="http://schemas.openxmlformats.org/officeDocument/2006/relationships/tags" Target="../tags/tag679.xml"/><Relationship Id="rId43" Type="http://schemas.openxmlformats.org/officeDocument/2006/relationships/tags" Target="../tags/tag678.xml"/><Relationship Id="rId42" Type="http://schemas.openxmlformats.org/officeDocument/2006/relationships/tags" Target="../tags/tag677.xml"/><Relationship Id="rId41" Type="http://schemas.openxmlformats.org/officeDocument/2006/relationships/tags" Target="../tags/tag676.xml"/><Relationship Id="rId40" Type="http://schemas.openxmlformats.org/officeDocument/2006/relationships/tags" Target="../tags/tag675.xml"/><Relationship Id="rId4" Type="http://schemas.openxmlformats.org/officeDocument/2006/relationships/tags" Target="../tags/tag639.xml"/><Relationship Id="rId39" Type="http://schemas.openxmlformats.org/officeDocument/2006/relationships/tags" Target="../tags/tag674.xml"/><Relationship Id="rId38" Type="http://schemas.openxmlformats.org/officeDocument/2006/relationships/tags" Target="../tags/tag673.xml"/><Relationship Id="rId37" Type="http://schemas.openxmlformats.org/officeDocument/2006/relationships/tags" Target="../tags/tag672.xml"/><Relationship Id="rId36" Type="http://schemas.openxmlformats.org/officeDocument/2006/relationships/tags" Target="../tags/tag671.xml"/><Relationship Id="rId35" Type="http://schemas.openxmlformats.org/officeDocument/2006/relationships/tags" Target="../tags/tag670.xml"/><Relationship Id="rId34" Type="http://schemas.openxmlformats.org/officeDocument/2006/relationships/tags" Target="../tags/tag669.xml"/><Relationship Id="rId33" Type="http://schemas.openxmlformats.org/officeDocument/2006/relationships/tags" Target="../tags/tag668.xml"/><Relationship Id="rId32" Type="http://schemas.openxmlformats.org/officeDocument/2006/relationships/tags" Target="../tags/tag667.xml"/><Relationship Id="rId31" Type="http://schemas.openxmlformats.org/officeDocument/2006/relationships/tags" Target="../tags/tag666.xml"/><Relationship Id="rId30" Type="http://schemas.openxmlformats.org/officeDocument/2006/relationships/tags" Target="../tags/tag665.xml"/><Relationship Id="rId3" Type="http://schemas.openxmlformats.org/officeDocument/2006/relationships/tags" Target="../tags/tag638.xml"/><Relationship Id="rId29" Type="http://schemas.openxmlformats.org/officeDocument/2006/relationships/tags" Target="../tags/tag664.xml"/><Relationship Id="rId28" Type="http://schemas.openxmlformats.org/officeDocument/2006/relationships/tags" Target="../tags/tag663.xml"/><Relationship Id="rId27" Type="http://schemas.openxmlformats.org/officeDocument/2006/relationships/tags" Target="../tags/tag662.xml"/><Relationship Id="rId26" Type="http://schemas.openxmlformats.org/officeDocument/2006/relationships/tags" Target="../tags/tag661.xml"/><Relationship Id="rId25" Type="http://schemas.openxmlformats.org/officeDocument/2006/relationships/tags" Target="../tags/tag660.xml"/><Relationship Id="rId24" Type="http://schemas.openxmlformats.org/officeDocument/2006/relationships/tags" Target="../tags/tag659.xml"/><Relationship Id="rId23" Type="http://schemas.openxmlformats.org/officeDocument/2006/relationships/tags" Target="../tags/tag658.xml"/><Relationship Id="rId22" Type="http://schemas.openxmlformats.org/officeDocument/2006/relationships/tags" Target="../tags/tag657.xml"/><Relationship Id="rId21" Type="http://schemas.openxmlformats.org/officeDocument/2006/relationships/tags" Target="../tags/tag656.xml"/><Relationship Id="rId20" Type="http://schemas.openxmlformats.org/officeDocument/2006/relationships/tags" Target="../tags/tag655.xml"/><Relationship Id="rId2" Type="http://schemas.openxmlformats.org/officeDocument/2006/relationships/tags" Target="../tags/tag637.xml"/><Relationship Id="rId19" Type="http://schemas.openxmlformats.org/officeDocument/2006/relationships/tags" Target="../tags/tag654.xml"/><Relationship Id="rId18" Type="http://schemas.openxmlformats.org/officeDocument/2006/relationships/tags" Target="../tags/tag653.xml"/><Relationship Id="rId17" Type="http://schemas.openxmlformats.org/officeDocument/2006/relationships/tags" Target="../tags/tag652.xml"/><Relationship Id="rId16" Type="http://schemas.openxmlformats.org/officeDocument/2006/relationships/tags" Target="../tags/tag651.xml"/><Relationship Id="rId15" Type="http://schemas.openxmlformats.org/officeDocument/2006/relationships/tags" Target="../tags/tag650.xml"/><Relationship Id="rId14" Type="http://schemas.openxmlformats.org/officeDocument/2006/relationships/tags" Target="../tags/tag649.xml"/><Relationship Id="rId13" Type="http://schemas.openxmlformats.org/officeDocument/2006/relationships/tags" Target="../tags/tag648.xml"/><Relationship Id="rId12" Type="http://schemas.openxmlformats.org/officeDocument/2006/relationships/tags" Target="../tags/tag647.xml"/><Relationship Id="rId11" Type="http://schemas.openxmlformats.org/officeDocument/2006/relationships/tags" Target="../tags/tag646.xml"/><Relationship Id="rId10" Type="http://schemas.openxmlformats.org/officeDocument/2006/relationships/tags" Target="../tags/tag645.xml"/><Relationship Id="rId1" Type="http://schemas.openxmlformats.org/officeDocument/2006/relationships/tags" Target="../tags/tag636.xml"/></Relationships>
</file>

<file path=ppt/slides/_rels/slide3.xml.rels><?xml version="1.0" encoding="UTF-8" standalone="yes"?>
<Relationships xmlns="http://schemas.openxmlformats.org/package/2006/relationships"><Relationship Id="rId99" Type="http://schemas.openxmlformats.org/officeDocument/2006/relationships/tags" Target="../tags/tag780.xml"/><Relationship Id="rId98" Type="http://schemas.openxmlformats.org/officeDocument/2006/relationships/tags" Target="../tags/tag779.xml"/><Relationship Id="rId97" Type="http://schemas.openxmlformats.org/officeDocument/2006/relationships/tags" Target="../tags/tag778.xml"/><Relationship Id="rId96" Type="http://schemas.openxmlformats.org/officeDocument/2006/relationships/tags" Target="../tags/tag777.xml"/><Relationship Id="rId95" Type="http://schemas.openxmlformats.org/officeDocument/2006/relationships/tags" Target="../tags/tag776.xml"/><Relationship Id="rId94" Type="http://schemas.openxmlformats.org/officeDocument/2006/relationships/tags" Target="../tags/tag775.xml"/><Relationship Id="rId93" Type="http://schemas.openxmlformats.org/officeDocument/2006/relationships/tags" Target="../tags/tag774.xml"/><Relationship Id="rId92" Type="http://schemas.openxmlformats.org/officeDocument/2006/relationships/tags" Target="../tags/tag773.xml"/><Relationship Id="rId91" Type="http://schemas.openxmlformats.org/officeDocument/2006/relationships/tags" Target="../tags/tag772.xml"/><Relationship Id="rId90" Type="http://schemas.openxmlformats.org/officeDocument/2006/relationships/tags" Target="../tags/tag771.xml"/><Relationship Id="rId9" Type="http://schemas.openxmlformats.org/officeDocument/2006/relationships/tags" Target="../tags/tag690.xml"/><Relationship Id="rId89" Type="http://schemas.openxmlformats.org/officeDocument/2006/relationships/tags" Target="../tags/tag770.xml"/><Relationship Id="rId88" Type="http://schemas.openxmlformats.org/officeDocument/2006/relationships/tags" Target="../tags/tag769.xml"/><Relationship Id="rId87" Type="http://schemas.openxmlformats.org/officeDocument/2006/relationships/tags" Target="../tags/tag768.xml"/><Relationship Id="rId86" Type="http://schemas.openxmlformats.org/officeDocument/2006/relationships/tags" Target="../tags/tag767.xml"/><Relationship Id="rId85" Type="http://schemas.openxmlformats.org/officeDocument/2006/relationships/tags" Target="../tags/tag766.xml"/><Relationship Id="rId84" Type="http://schemas.openxmlformats.org/officeDocument/2006/relationships/tags" Target="../tags/tag765.xml"/><Relationship Id="rId83" Type="http://schemas.openxmlformats.org/officeDocument/2006/relationships/tags" Target="../tags/tag764.xml"/><Relationship Id="rId82" Type="http://schemas.openxmlformats.org/officeDocument/2006/relationships/tags" Target="../tags/tag763.xml"/><Relationship Id="rId81" Type="http://schemas.openxmlformats.org/officeDocument/2006/relationships/tags" Target="../tags/tag762.xml"/><Relationship Id="rId80" Type="http://schemas.openxmlformats.org/officeDocument/2006/relationships/tags" Target="../tags/tag761.xml"/><Relationship Id="rId8" Type="http://schemas.openxmlformats.org/officeDocument/2006/relationships/tags" Target="../tags/tag689.xml"/><Relationship Id="rId79" Type="http://schemas.openxmlformats.org/officeDocument/2006/relationships/tags" Target="../tags/tag760.xml"/><Relationship Id="rId78" Type="http://schemas.openxmlformats.org/officeDocument/2006/relationships/tags" Target="../tags/tag759.xml"/><Relationship Id="rId77" Type="http://schemas.openxmlformats.org/officeDocument/2006/relationships/tags" Target="../tags/tag758.xml"/><Relationship Id="rId76" Type="http://schemas.openxmlformats.org/officeDocument/2006/relationships/tags" Target="../tags/tag757.xml"/><Relationship Id="rId75" Type="http://schemas.openxmlformats.org/officeDocument/2006/relationships/tags" Target="../tags/tag756.xml"/><Relationship Id="rId74" Type="http://schemas.openxmlformats.org/officeDocument/2006/relationships/tags" Target="../tags/tag755.xml"/><Relationship Id="rId73" Type="http://schemas.openxmlformats.org/officeDocument/2006/relationships/tags" Target="../tags/tag754.xml"/><Relationship Id="rId72" Type="http://schemas.openxmlformats.org/officeDocument/2006/relationships/tags" Target="../tags/tag753.xml"/><Relationship Id="rId71" Type="http://schemas.openxmlformats.org/officeDocument/2006/relationships/tags" Target="../tags/tag752.xml"/><Relationship Id="rId70" Type="http://schemas.openxmlformats.org/officeDocument/2006/relationships/tags" Target="../tags/tag751.xml"/><Relationship Id="rId7" Type="http://schemas.openxmlformats.org/officeDocument/2006/relationships/tags" Target="../tags/tag688.xml"/><Relationship Id="rId69" Type="http://schemas.openxmlformats.org/officeDocument/2006/relationships/tags" Target="../tags/tag750.xml"/><Relationship Id="rId68" Type="http://schemas.openxmlformats.org/officeDocument/2006/relationships/tags" Target="../tags/tag749.xml"/><Relationship Id="rId67" Type="http://schemas.openxmlformats.org/officeDocument/2006/relationships/tags" Target="../tags/tag748.xml"/><Relationship Id="rId66" Type="http://schemas.openxmlformats.org/officeDocument/2006/relationships/tags" Target="../tags/tag747.xml"/><Relationship Id="rId65" Type="http://schemas.openxmlformats.org/officeDocument/2006/relationships/tags" Target="../tags/tag746.xml"/><Relationship Id="rId64" Type="http://schemas.openxmlformats.org/officeDocument/2006/relationships/tags" Target="../tags/tag745.xml"/><Relationship Id="rId63" Type="http://schemas.openxmlformats.org/officeDocument/2006/relationships/tags" Target="../tags/tag744.xml"/><Relationship Id="rId62" Type="http://schemas.openxmlformats.org/officeDocument/2006/relationships/tags" Target="../tags/tag743.xml"/><Relationship Id="rId61" Type="http://schemas.openxmlformats.org/officeDocument/2006/relationships/tags" Target="../tags/tag742.xml"/><Relationship Id="rId60" Type="http://schemas.openxmlformats.org/officeDocument/2006/relationships/tags" Target="../tags/tag741.xml"/><Relationship Id="rId6" Type="http://schemas.openxmlformats.org/officeDocument/2006/relationships/tags" Target="../tags/tag687.xml"/><Relationship Id="rId59" Type="http://schemas.openxmlformats.org/officeDocument/2006/relationships/tags" Target="../tags/tag740.xml"/><Relationship Id="rId58" Type="http://schemas.openxmlformats.org/officeDocument/2006/relationships/tags" Target="../tags/tag739.xml"/><Relationship Id="rId57" Type="http://schemas.openxmlformats.org/officeDocument/2006/relationships/tags" Target="../tags/tag738.xml"/><Relationship Id="rId56" Type="http://schemas.openxmlformats.org/officeDocument/2006/relationships/tags" Target="../tags/tag737.xml"/><Relationship Id="rId55" Type="http://schemas.openxmlformats.org/officeDocument/2006/relationships/tags" Target="../tags/tag736.xml"/><Relationship Id="rId54" Type="http://schemas.openxmlformats.org/officeDocument/2006/relationships/tags" Target="../tags/tag735.xml"/><Relationship Id="rId53" Type="http://schemas.openxmlformats.org/officeDocument/2006/relationships/tags" Target="../tags/tag734.xml"/><Relationship Id="rId52" Type="http://schemas.openxmlformats.org/officeDocument/2006/relationships/tags" Target="../tags/tag733.xml"/><Relationship Id="rId51" Type="http://schemas.openxmlformats.org/officeDocument/2006/relationships/tags" Target="../tags/tag732.xml"/><Relationship Id="rId50" Type="http://schemas.openxmlformats.org/officeDocument/2006/relationships/tags" Target="../tags/tag731.xml"/><Relationship Id="rId5" Type="http://schemas.openxmlformats.org/officeDocument/2006/relationships/tags" Target="../tags/tag686.xml"/><Relationship Id="rId49" Type="http://schemas.openxmlformats.org/officeDocument/2006/relationships/tags" Target="../tags/tag730.xml"/><Relationship Id="rId48" Type="http://schemas.openxmlformats.org/officeDocument/2006/relationships/tags" Target="../tags/tag729.xml"/><Relationship Id="rId47" Type="http://schemas.openxmlformats.org/officeDocument/2006/relationships/tags" Target="../tags/tag728.xml"/><Relationship Id="rId46" Type="http://schemas.openxmlformats.org/officeDocument/2006/relationships/tags" Target="../tags/tag727.xml"/><Relationship Id="rId45" Type="http://schemas.openxmlformats.org/officeDocument/2006/relationships/tags" Target="../tags/tag726.xml"/><Relationship Id="rId44" Type="http://schemas.openxmlformats.org/officeDocument/2006/relationships/tags" Target="../tags/tag725.xml"/><Relationship Id="rId43" Type="http://schemas.openxmlformats.org/officeDocument/2006/relationships/tags" Target="../tags/tag724.xml"/><Relationship Id="rId42" Type="http://schemas.openxmlformats.org/officeDocument/2006/relationships/tags" Target="../tags/tag723.xml"/><Relationship Id="rId41" Type="http://schemas.openxmlformats.org/officeDocument/2006/relationships/tags" Target="../tags/tag722.xml"/><Relationship Id="rId40" Type="http://schemas.openxmlformats.org/officeDocument/2006/relationships/tags" Target="../tags/tag721.xml"/><Relationship Id="rId4" Type="http://schemas.openxmlformats.org/officeDocument/2006/relationships/tags" Target="../tags/tag685.xml"/><Relationship Id="rId39" Type="http://schemas.openxmlformats.org/officeDocument/2006/relationships/tags" Target="../tags/tag720.xml"/><Relationship Id="rId38" Type="http://schemas.openxmlformats.org/officeDocument/2006/relationships/tags" Target="../tags/tag719.xml"/><Relationship Id="rId37" Type="http://schemas.openxmlformats.org/officeDocument/2006/relationships/tags" Target="../tags/tag718.xml"/><Relationship Id="rId36" Type="http://schemas.openxmlformats.org/officeDocument/2006/relationships/tags" Target="../tags/tag717.xml"/><Relationship Id="rId35" Type="http://schemas.openxmlformats.org/officeDocument/2006/relationships/tags" Target="../tags/tag716.xml"/><Relationship Id="rId34" Type="http://schemas.openxmlformats.org/officeDocument/2006/relationships/tags" Target="../tags/tag715.xml"/><Relationship Id="rId33" Type="http://schemas.openxmlformats.org/officeDocument/2006/relationships/tags" Target="../tags/tag714.xml"/><Relationship Id="rId32" Type="http://schemas.openxmlformats.org/officeDocument/2006/relationships/tags" Target="../tags/tag713.xml"/><Relationship Id="rId31" Type="http://schemas.openxmlformats.org/officeDocument/2006/relationships/tags" Target="../tags/tag712.xml"/><Relationship Id="rId30" Type="http://schemas.openxmlformats.org/officeDocument/2006/relationships/tags" Target="../tags/tag711.xml"/><Relationship Id="rId3" Type="http://schemas.openxmlformats.org/officeDocument/2006/relationships/tags" Target="../tags/tag684.xml"/><Relationship Id="rId29" Type="http://schemas.openxmlformats.org/officeDocument/2006/relationships/tags" Target="../tags/tag710.xml"/><Relationship Id="rId28" Type="http://schemas.openxmlformats.org/officeDocument/2006/relationships/tags" Target="../tags/tag709.xml"/><Relationship Id="rId27" Type="http://schemas.openxmlformats.org/officeDocument/2006/relationships/tags" Target="../tags/tag708.xml"/><Relationship Id="rId26" Type="http://schemas.openxmlformats.org/officeDocument/2006/relationships/tags" Target="../tags/tag707.xml"/><Relationship Id="rId25" Type="http://schemas.openxmlformats.org/officeDocument/2006/relationships/tags" Target="../tags/tag706.xml"/><Relationship Id="rId24" Type="http://schemas.openxmlformats.org/officeDocument/2006/relationships/tags" Target="../tags/tag705.xml"/><Relationship Id="rId23" Type="http://schemas.openxmlformats.org/officeDocument/2006/relationships/tags" Target="../tags/tag704.xml"/><Relationship Id="rId22" Type="http://schemas.openxmlformats.org/officeDocument/2006/relationships/tags" Target="../tags/tag703.xml"/><Relationship Id="rId21" Type="http://schemas.openxmlformats.org/officeDocument/2006/relationships/tags" Target="../tags/tag702.xml"/><Relationship Id="rId20" Type="http://schemas.openxmlformats.org/officeDocument/2006/relationships/tags" Target="../tags/tag701.xml"/><Relationship Id="rId2" Type="http://schemas.openxmlformats.org/officeDocument/2006/relationships/tags" Target="../tags/tag683.xml"/><Relationship Id="rId19" Type="http://schemas.openxmlformats.org/officeDocument/2006/relationships/tags" Target="../tags/tag700.xml"/><Relationship Id="rId18" Type="http://schemas.openxmlformats.org/officeDocument/2006/relationships/tags" Target="../tags/tag699.xml"/><Relationship Id="rId17" Type="http://schemas.openxmlformats.org/officeDocument/2006/relationships/tags" Target="../tags/tag698.xml"/><Relationship Id="rId16" Type="http://schemas.openxmlformats.org/officeDocument/2006/relationships/tags" Target="../tags/tag697.xml"/><Relationship Id="rId15" Type="http://schemas.openxmlformats.org/officeDocument/2006/relationships/tags" Target="../tags/tag696.xml"/><Relationship Id="rId14" Type="http://schemas.openxmlformats.org/officeDocument/2006/relationships/tags" Target="../tags/tag695.xml"/><Relationship Id="rId134" Type="http://schemas.openxmlformats.org/officeDocument/2006/relationships/slideLayout" Target="../slideLayouts/slideLayout7.xml"/><Relationship Id="rId133" Type="http://schemas.openxmlformats.org/officeDocument/2006/relationships/image" Target="../media/image2.png"/><Relationship Id="rId132" Type="http://schemas.microsoft.com/office/2007/relationships/media" Target="../media/media2.mp3"/><Relationship Id="rId131" Type="http://schemas.openxmlformats.org/officeDocument/2006/relationships/audio" Target="NULL" TargetMode="External"/><Relationship Id="rId130" Type="http://schemas.openxmlformats.org/officeDocument/2006/relationships/tags" Target="../tags/tag811.xml"/><Relationship Id="rId13" Type="http://schemas.openxmlformats.org/officeDocument/2006/relationships/tags" Target="../tags/tag694.xml"/><Relationship Id="rId129" Type="http://schemas.openxmlformats.org/officeDocument/2006/relationships/tags" Target="../tags/tag810.xml"/><Relationship Id="rId128" Type="http://schemas.openxmlformats.org/officeDocument/2006/relationships/tags" Target="../tags/tag809.xml"/><Relationship Id="rId127" Type="http://schemas.openxmlformats.org/officeDocument/2006/relationships/tags" Target="../tags/tag808.xml"/><Relationship Id="rId126" Type="http://schemas.openxmlformats.org/officeDocument/2006/relationships/tags" Target="../tags/tag807.xml"/><Relationship Id="rId125" Type="http://schemas.openxmlformats.org/officeDocument/2006/relationships/tags" Target="../tags/tag806.xml"/><Relationship Id="rId124" Type="http://schemas.openxmlformats.org/officeDocument/2006/relationships/tags" Target="../tags/tag805.xml"/><Relationship Id="rId123" Type="http://schemas.openxmlformats.org/officeDocument/2006/relationships/tags" Target="../tags/tag804.xml"/><Relationship Id="rId122" Type="http://schemas.openxmlformats.org/officeDocument/2006/relationships/tags" Target="../tags/tag803.xml"/><Relationship Id="rId121" Type="http://schemas.openxmlformats.org/officeDocument/2006/relationships/tags" Target="../tags/tag802.xml"/><Relationship Id="rId120" Type="http://schemas.openxmlformats.org/officeDocument/2006/relationships/tags" Target="../tags/tag801.xml"/><Relationship Id="rId12" Type="http://schemas.openxmlformats.org/officeDocument/2006/relationships/tags" Target="../tags/tag693.xml"/><Relationship Id="rId119" Type="http://schemas.openxmlformats.org/officeDocument/2006/relationships/tags" Target="../tags/tag800.xml"/><Relationship Id="rId118" Type="http://schemas.openxmlformats.org/officeDocument/2006/relationships/tags" Target="../tags/tag799.xml"/><Relationship Id="rId117" Type="http://schemas.openxmlformats.org/officeDocument/2006/relationships/tags" Target="../tags/tag798.xml"/><Relationship Id="rId116" Type="http://schemas.openxmlformats.org/officeDocument/2006/relationships/tags" Target="../tags/tag797.xml"/><Relationship Id="rId115" Type="http://schemas.openxmlformats.org/officeDocument/2006/relationships/tags" Target="../tags/tag796.xml"/><Relationship Id="rId114" Type="http://schemas.openxmlformats.org/officeDocument/2006/relationships/tags" Target="../tags/tag795.xml"/><Relationship Id="rId113" Type="http://schemas.openxmlformats.org/officeDocument/2006/relationships/tags" Target="../tags/tag794.xml"/><Relationship Id="rId112" Type="http://schemas.openxmlformats.org/officeDocument/2006/relationships/tags" Target="../tags/tag793.xml"/><Relationship Id="rId111" Type="http://schemas.openxmlformats.org/officeDocument/2006/relationships/tags" Target="../tags/tag792.xml"/><Relationship Id="rId110" Type="http://schemas.openxmlformats.org/officeDocument/2006/relationships/tags" Target="../tags/tag791.xml"/><Relationship Id="rId11" Type="http://schemas.openxmlformats.org/officeDocument/2006/relationships/tags" Target="../tags/tag692.xml"/><Relationship Id="rId109" Type="http://schemas.openxmlformats.org/officeDocument/2006/relationships/tags" Target="../tags/tag790.xml"/><Relationship Id="rId108" Type="http://schemas.openxmlformats.org/officeDocument/2006/relationships/tags" Target="../tags/tag789.xml"/><Relationship Id="rId107" Type="http://schemas.openxmlformats.org/officeDocument/2006/relationships/tags" Target="../tags/tag788.xml"/><Relationship Id="rId106" Type="http://schemas.openxmlformats.org/officeDocument/2006/relationships/tags" Target="../tags/tag787.xml"/><Relationship Id="rId105" Type="http://schemas.openxmlformats.org/officeDocument/2006/relationships/tags" Target="../tags/tag786.xml"/><Relationship Id="rId104" Type="http://schemas.openxmlformats.org/officeDocument/2006/relationships/tags" Target="../tags/tag785.xml"/><Relationship Id="rId103" Type="http://schemas.openxmlformats.org/officeDocument/2006/relationships/tags" Target="../tags/tag784.xml"/><Relationship Id="rId102" Type="http://schemas.openxmlformats.org/officeDocument/2006/relationships/tags" Target="../tags/tag783.xml"/><Relationship Id="rId101" Type="http://schemas.openxmlformats.org/officeDocument/2006/relationships/tags" Target="../tags/tag782.xml"/><Relationship Id="rId100" Type="http://schemas.openxmlformats.org/officeDocument/2006/relationships/tags" Target="../tags/tag781.xml"/><Relationship Id="rId10" Type="http://schemas.openxmlformats.org/officeDocument/2006/relationships/tags" Target="../tags/tag691.xml"/><Relationship Id="rId1" Type="http://schemas.openxmlformats.org/officeDocument/2006/relationships/tags" Target="../tags/tag68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820.xml"/><Relationship Id="rId8" Type="http://schemas.openxmlformats.org/officeDocument/2006/relationships/tags" Target="../tags/tag819.xml"/><Relationship Id="rId7" Type="http://schemas.openxmlformats.org/officeDocument/2006/relationships/tags" Target="../tags/tag818.xml"/><Relationship Id="rId61" Type="http://schemas.openxmlformats.org/officeDocument/2006/relationships/slideLayout" Target="../slideLayouts/slideLayout7.xml"/><Relationship Id="rId60" Type="http://schemas.openxmlformats.org/officeDocument/2006/relationships/image" Target="../media/image2.png"/><Relationship Id="rId6" Type="http://schemas.openxmlformats.org/officeDocument/2006/relationships/tags" Target="../tags/tag817.xml"/><Relationship Id="rId59" Type="http://schemas.microsoft.com/office/2007/relationships/media" Target="../media/media3.mp3"/><Relationship Id="rId58" Type="http://schemas.openxmlformats.org/officeDocument/2006/relationships/audio" Target="NULL" TargetMode="External"/><Relationship Id="rId57" Type="http://schemas.openxmlformats.org/officeDocument/2006/relationships/tags" Target="../tags/tag868.xml"/><Relationship Id="rId56" Type="http://schemas.openxmlformats.org/officeDocument/2006/relationships/tags" Target="../tags/tag867.xml"/><Relationship Id="rId55" Type="http://schemas.openxmlformats.org/officeDocument/2006/relationships/tags" Target="../tags/tag866.xml"/><Relationship Id="rId54" Type="http://schemas.openxmlformats.org/officeDocument/2006/relationships/tags" Target="../tags/tag865.xml"/><Relationship Id="rId53" Type="http://schemas.openxmlformats.org/officeDocument/2006/relationships/tags" Target="../tags/tag864.xml"/><Relationship Id="rId52" Type="http://schemas.openxmlformats.org/officeDocument/2006/relationships/tags" Target="../tags/tag863.xml"/><Relationship Id="rId51" Type="http://schemas.openxmlformats.org/officeDocument/2006/relationships/tags" Target="../tags/tag862.xml"/><Relationship Id="rId50" Type="http://schemas.openxmlformats.org/officeDocument/2006/relationships/tags" Target="../tags/tag861.xml"/><Relationship Id="rId5" Type="http://schemas.openxmlformats.org/officeDocument/2006/relationships/tags" Target="../tags/tag816.xml"/><Relationship Id="rId49" Type="http://schemas.openxmlformats.org/officeDocument/2006/relationships/tags" Target="../tags/tag860.xml"/><Relationship Id="rId48" Type="http://schemas.openxmlformats.org/officeDocument/2006/relationships/tags" Target="../tags/tag859.xml"/><Relationship Id="rId47" Type="http://schemas.openxmlformats.org/officeDocument/2006/relationships/tags" Target="../tags/tag858.xml"/><Relationship Id="rId46" Type="http://schemas.openxmlformats.org/officeDocument/2006/relationships/tags" Target="../tags/tag857.xml"/><Relationship Id="rId45" Type="http://schemas.openxmlformats.org/officeDocument/2006/relationships/tags" Target="../tags/tag856.xml"/><Relationship Id="rId44" Type="http://schemas.openxmlformats.org/officeDocument/2006/relationships/tags" Target="../tags/tag855.xml"/><Relationship Id="rId43" Type="http://schemas.openxmlformats.org/officeDocument/2006/relationships/tags" Target="../tags/tag854.xml"/><Relationship Id="rId42" Type="http://schemas.openxmlformats.org/officeDocument/2006/relationships/tags" Target="../tags/tag853.xml"/><Relationship Id="rId41" Type="http://schemas.openxmlformats.org/officeDocument/2006/relationships/tags" Target="../tags/tag852.xml"/><Relationship Id="rId40" Type="http://schemas.openxmlformats.org/officeDocument/2006/relationships/tags" Target="../tags/tag851.xml"/><Relationship Id="rId4" Type="http://schemas.openxmlformats.org/officeDocument/2006/relationships/tags" Target="../tags/tag815.xml"/><Relationship Id="rId39" Type="http://schemas.openxmlformats.org/officeDocument/2006/relationships/tags" Target="../tags/tag850.xml"/><Relationship Id="rId38" Type="http://schemas.openxmlformats.org/officeDocument/2006/relationships/tags" Target="../tags/tag849.xml"/><Relationship Id="rId37" Type="http://schemas.openxmlformats.org/officeDocument/2006/relationships/tags" Target="../tags/tag848.xml"/><Relationship Id="rId36" Type="http://schemas.openxmlformats.org/officeDocument/2006/relationships/tags" Target="../tags/tag847.xml"/><Relationship Id="rId35" Type="http://schemas.openxmlformats.org/officeDocument/2006/relationships/tags" Target="../tags/tag846.xml"/><Relationship Id="rId34" Type="http://schemas.openxmlformats.org/officeDocument/2006/relationships/tags" Target="../tags/tag845.xml"/><Relationship Id="rId33" Type="http://schemas.openxmlformats.org/officeDocument/2006/relationships/tags" Target="../tags/tag844.xml"/><Relationship Id="rId32" Type="http://schemas.openxmlformats.org/officeDocument/2006/relationships/tags" Target="../tags/tag843.xml"/><Relationship Id="rId31" Type="http://schemas.openxmlformats.org/officeDocument/2006/relationships/tags" Target="../tags/tag842.xml"/><Relationship Id="rId30" Type="http://schemas.openxmlformats.org/officeDocument/2006/relationships/tags" Target="../tags/tag841.xml"/><Relationship Id="rId3" Type="http://schemas.openxmlformats.org/officeDocument/2006/relationships/tags" Target="../tags/tag814.xml"/><Relationship Id="rId29" Type="http://schemas.openxmlformats.org/officeDocument/2006/relationships/tags" Target="../tags/tag840.xml"/><Relationship Id="rId28" Type="http://schemas.openxmlformats.org/officeDocument/2006/relationships/tags" Target="../tags/tag839.xml"/><Relationship Id="rId27" Type="http://schemas.openxmlformats.org/officeDocument/2006/relationships/tags" Target="../tags/tag838.xml"/><Relationship Id="rId26" Type="http://schemas.openxmlformats.org/officeDocument/2006/relationships/tags" Target="../tags/tag837.xml"/><Relationship Id="rId25" Type="http://schemas.openxmlformats.org/officeDocument/2006/relationships/tags" Target="../tags/tag836.xml"/><Relationship Id="rId24" Type="http://schemas.openxmlformats.org/officeDocument/2006/relationships/tags" Target="../tags/tag835.xml"/><Relationship Id="rId23" Type="http://schemas.openxmlformats.org/officeDocument/2006/relationships/tags" Target="../tags/tag834.xml"/><Relationship Id="rId22" Type="http://schemas.openxmlformats.org/officeDocument/2006/relationships/tags" Target="../tags/tag833.xml"/><Relationship Id="rId21" Type="http://schemas.openxmlformats.org/officeDocument/2006/relationships/tags" Target="../tags/tag832.xml"/><Relationship Id="rId20" Type="http://schemas.openxmlformats.org/officeDocument/2006/relationships/tags" Target="../tags/tag831.xml"/><Relationship Id="rId2" Type="http://schemas.openxmlformats.org/officeDocument/2006/relationships/tags" Target="../tags/tag813.xml"/><Relationship Id="rId19" Type="http://schemas.openxmlformats.org/officeDocument/2006/relationships/tags" Target="../tags/tag830.xml"/><Relationship Id="rId18" Type="http://schemas.openxmlformats.org/officeDocument/2006/relationships/tags" Target="../tags/tag829.xml"/><Relationship Id="rId17" Type="http://schemas.openxmlformats.org/officeDocument/2006/relationships/tags" Target="../tags/tag828.xml"/><Relationship Id="rId16" Type="http://schemas.openxmlformats.org/officeDocument/2006/relationships/tags" Target="../tags/tag827.xml"/><Relationship Id="rId15" Type="http://schemas.openxmlformats.org/officeDocument/2006/relationships/tags" Target="../tags/tag826.xml"/><Relationship Id="rId14" Type="http://schemas.openxmlformats.org/officeDocument/2006/relationships/tags" Target="../tags/tag825.xml"/><Relationship Id="rId13" Type="http://schemas.openxmlformats.org/officeDocument/2006/relationships/tags" Target="../tags/tag824.xml"/><Relationship Id="rId12" Type="http://schemas.openxmlformats.org/officeDocument/2006/relationships/tags" Target="../tags/tag823.xml"/><Relationship Id="rId11" Type="http://schemas.openxmlformats.org/officeDocument/2006/relationships/tags" Target="../tags/tag822.xml"/><Relationship Id="rId10" Type="http://schemas.openxmlformats.org/officeDocument/2006/relationships/tags" Target="../tags/tag821.xml"/><Relationship Id="rId1" Type="http://schemas.openxmlformats.org/officeDocument/2006/relationships/tags" Target="../tags/tag812.xml"/></Relationships>
</file>

<file path=ppt/slides/_rels/slide5.xml.rels><?xml version="1.0" encoding="UTF-8" standalone="yes"?>
<Relationships xmlns="http://schemas.openxmlformats.org/package/2006/relationships"><Relationship Id="rId99" Type="http://schemas.openxmlformats.org/officeDocument/2006/relationships/tags" Target="../tags/tag964.xml"/><Relationship Id="rId98" Type="http://schemas.openxmlformats.org/officeDocument/2006/relationships/tags" Target="../tags/tag963.xml"/><Relationship Id="rId97" Type="http://schemas.openxmlformats.org/officeDocument/2006/relationships/tags" Target="../tags/tag962.xml"/><Relationship Id="rId96" Type="http://schemas.openxmlformats.org/officeDocument/2006/relationships/tags" Target="../tags/tag961.xml"/><Relationship Id="rId95" Type="http://schemas.openxmlformats.org/officeDocument/2006/relationships/tags" Target="../tags/tag960.xml"/><Relationship Id="rId94" Type="http://schemas.openxmlformats.org/officeDocument/2006/relationships/tags" Target="../tags/tag959.xml"/><Relationship Id="rId93" Type="http://schemas.openxmlformats.org/officeDocument/2006/relationships/tags" Target="../tags/tag958.xml"/><Relationship Id="rId92" Type="http://schemas.openxmlformats.org/officeDocument/2006/relationships/tags" Target="../tags/tag957.xml"/><Relationship Id="rId91" Type="http://schemas.openxmlformats.org/officeDocument/2006/relationships/tags" Target="../tags/tag956.xml"/><Relationship Id="rId90" Type="http://schemas.openxmlformats.org/officeDocument/2006/relationships/tags" Target="../tags/tag955.xml"/><Relationship Id="rId9" Type="http://schemas.openxmlformats.org/officeDocument/2006/relationships/tags" Target="../tags/tag875.xml"/><Relationship Id="rId89" Type="http://schemas.openxmlformats.org/officeDocument/2006/relationships/tags" Target="../tags/tag954.xml"/><Relationship Id="rId88" Type="http://schemas.openxmlformats.org/officeDocument/2006/relationships/tags" Target="../tags/tag953.xml"/><Relationship Id="rId87" Type="http://schemas.openxmlformats.org/officeDocument/2006/relationships/tags" Target="../tags/tag952.xml"/><Relationship Id="rId86" Type="http://schemas.openxmlformats.org/officeDocument/2006/relationships/tags" Target="../tags/tag951.xml"/><Relationship Id="rId85" Type="http://schemas.openxmlformats.org/officeDocument/2006/relationships/tags" Target="../tags/tag950.xml"/><Relationship Id="rId84" Type="http://schemas.openxmlformats.org/officeDocument/2006/relationships/tags" Target="../tags/tag949.xml"/><Relationship Id="rId83" Type="http://schemas.openxmlformats.org/officeDocument/2006/relationships/tags" Target="../tags/tag948.xml"/><Relationship Id="rId82" Type="http://schemas.openxmlformats.org/officeDocument/2006/relationships/tags" Target="../tags/tag947.xml"/><Relationship Id="rId81" Type="http://schemas.openxmlformats.org/officeDocument/2006/relationships/tags" Target="../tags/tag946.xml"/><Relationship Id="rId80" Type="http://schemas.openxmlformats.org/officeDocument/2006/relationships/tags" Target="../tags/tag945.xml"/><Relationship Id="rId8" Type="http://schemas.openxmlformats.org/officeDocument/2006/relationships/tags" Target="../tags/tag874.xml"/><Relationship Id="rId79" Type="http://schemas.openxmlformats.org/officeDocument/2006/relationships/tags" Target="../tags/tag944.xml"/><Relationship Id="rId78" Type="http://schemas.openxmlformats.org/officeDocument/2006/relationships/tags" Target="../tags/tag943.xml"/><Relationship Id="rId77" Type="http://schemas.openxmlformats.org/officeDocument/2006/relationships/tags" Target="../tags/tag942.xml"/><Relationship Id="rId76" Type="http://schemas.openxmlformats.org/officeDocument/2006/relationships/tags" Target="../tags/tag941.xml"/><Relationship Id="rId75" Type="http://schemas.openxmlformats.org/officeDocument/2006/relationships/tags" Target="../tags/tag940.xml"/><Relationship Id="rId74" Type="http://schemas.openxmlformats.org/officeDocument/2006/relationships/tags" Target="../tags/tag939.xml"/><Relationship Id="rId73" Type="http://schemas.openxmlformats.org/officeDocument/2006/relationships/tags" Target="../tags/tag938.xml"/><Relationship Id="rId72" Type="http://schemas.openxmlformats.org/officeDocument/2006/relationships/tags" Target="../tags/tag937.xml"/><Relationship Id="rId71" Type="http://schemas.openxmlformats.org/officeDocument/2006/relationships/tags" Target="../tags/tag936.xml"/><Relationship Id="rId70" Type="http://schemas.openxmlformats.org/officeDocument/2006/relationships/tags" Target="../tags/tag935.xml"/><Relationship Id="rId7" Type="http://schemas.openxmlformats.org/officeDocument/2006/relationships/tags" Target="../tags/tag873.xml"/><Relationship Id="rId69" Type="http://schemas.openxmlformats.org/officeDocument/2006/relationships/tags" Target="../tags/tag934.xml"/><Relationship Id="rId68" Type="http://schemas.openxmlformats.org/officeDocument/2006/relationships/tags" Target="../tags/tag933.xml"/><Relationship Id="rId67" Type="http://schemas.openxmlformats.org/officeDocument/2006/relationships/tags" Target="../tags/tag932.xml"/><Relationship Id="rId66" Type="http://schemas.openxmlformats.org/officeDocument/2006/relationships/tags" Target="../tags/tag931.xml"/><Relationship Id="rId65" Type="http://schemas.openxmlformats.org/officeDocument/2006/relationships/tags" Target="../tags/tag930.xml"/><Relationship Id="rId64" Type="http://schemas.openxmlformats.org/officeDocument/2006/relationships/tags" Target="../tags/tag929.xml"/><Relationship Id="rId63" Type="http://schemas.openxmlformats.org/officeDocument/2006/relationships/tags" Target="../tags/tag928.xml"/><Relationship Id="rId62" Type="http://schemas.openxmlformats.org/officeDocument/2006/relationships/tags" Target="../tags/tag927.xml"/><Relationship Id="rId61" Type="http://schemas.openxmlformats.org/officeDocument/2006/relationships/tags" Target="../tags/tag926.xml"/><Relationship Id="rId60" Type="http://schemas.openxmlformats.org/officeDocument/2006/relationships/tags" Target="../tags/tag925.xml"/><Relationship Id="rId6" Type="http://schemas.openxmlformats.org/officeDocument/2006/relationships/tags" Target="../tags/tag872.xml"/><Relationship Id="rId59" Type="http://schemas.openxmlformats.org/officeDocument/2006/relationships/tags" Target="../tags/tag924.xml"/><Relationship Id="rId58" Type="http://schemas.openxmlformats.org/officeDocument/2006/relationships/tags" Target="../tags/tag923.xml"/><Relationship Id="rId57" Type="http://schemas.openxmlformats.org/officeDocument/2006/relationships/tags" Target="../tags/tag922.xml"/><Relationship Id="rId56" Type="http://schemas.openxmlformats.org/officeDocument/2006/relationships/tags" Target="../tags/tag921.xml"/><Relationship Id="rId55" Type="http://schemas.openxmlformats.org/officeDocument/2006/relationships/tags" Target="../tags/tag920.xml"/><Relationship Id="rId54" Type="http://schemas.openxmlformats.org/officeDocument/2006/relationships/tags" Target="../tags/tag919.xml"/><Relationship Id="rId53" Type="http://schemas.openxmlformats.org/officeDocument/2006/relationships/tags" Target="../tags/tag918.xml"/><Relationship Id="rId52" Type="http://schemas.openxmlformats.org/officeDocument/2006/relationships/tags" Target="../tags/tag917.xml"/><Relationship Id="rId51" Type="http://schemas.openxmlformats.org/officeDocument/2006/relationships/tags" Target="../tags/tag916.xml"/><Relationship Id="rId50" Type="http://schemas.openxmlformats.org/officeDocument/2006/relationships/tags" Target="../tags/tag915.xml"/><Relationship Id="rId5" Type="http://schemas.openxmlformats.org/officeDocument/2006/relationships/tags" Target="../tags/tag871.xml"/><Relationship Id="rId49" Type="http://schemas.openxmlformats.org/officeDocument/2006/relationships/tags" Target="../tags/tag914.xml"/><Relationship Id="rId48" Type="http://schemas.openxmlformats.org/officeDocument/2006/relationships/tags" Target="../tags/tag913.xml"/><Relationship Id="rId47" Type="http://schemas.openxmlformats.org/officeDocument/2006/relationships/tags" Target="../tags/tag912.xml"/><Relationship Id="rId46" Type="http://schemas.openxmlformats.org/officeDocument/2006/relationships/tags" Target="../tags/tag911.xml"/><Relationship Id="rId45" Type="http://schemas.openxmlformats.org/officeDocument/2006/relationships/tags" Target="../tags/tag910.xml"/><Relationship Id="rId44" Type="http://schemas.openxmlformats.org/officeDocument/2006/relationships/tags" Target="../tags/tag909.xml"/><Relationship Id="rId43" Type="http://schemas.openxmlformats.org/officeDocument/2006/relationships/tags" Target="../tags/tag908.xml"/><Relationship Id="rId42" Type="http://schemas.openxmlformats.org/officeDocument/2006/relationships/tags" Target="../tags/tag907.xml"/><Relationship Id="rId41" Type="http://schemas.openxmlformats.org/officeDocument/2006/relationships/tags" Target="../tags/tag906.xml"/><Relationship Id="rId40" Type="http://schemas.openxmlformats.org/officeDocument/2006/relationships/tags" Target="../tags/tag905.xml"/><Relationship Id="rId4" Type="http://schemas.openxmlformats.org/officeDocument/2006/relationships/image" Target="../media/image4.png"/><Relationship Id="rId39" Type="http://schemas.openxmlformats.org/officeDocument/2006/relationships/tags" Target="../tags/tag904.xml"/><Relationship Id="rId38" Type="http://schemas.openxmlformats.org/officeDocument/2006/relationships/tags" Target="../tags/tag903.xml"/><Relationship Id="rId37" Type="http://schemas.openxmlformats.org/officeDocument/2006/relationships/tags" Target="../tags/tag902.xml"/><Relationship Id="rId36" Type="http://schemas.openxmlformats.org/officeDocument/2006/relationships/tags" Target="../tags/tag901.xml"/><Relationship Id="rId35" Type="http://schemas.openxmlformats.org/officeDocument/2006/relationships/tags" Target="../tags/tag900.xml"/><Relationship Id="rId34" Type="http://schemas.openxmlformats.org/officeDocument/2006/relationships/tags" Target="../tags/tag899.xml"/><Relationship Id="rId33" Type="http://schemas.openxmlformats.org/officeDocument/2006/relationships/tags" Target="../tags/tag898.xml"/><Relationship Id="rId32" Type="http://schemas.openxmlformats.org/officeDocument/2006/relationships/tags" Target="../tags/tag897.xml"/><Relationship Id="rId31" Type="http://schemas.openxmlformats.org/officeDocument/2006/relationships/tags" Target="../tags/tag896.xml"/><Relationship Id="rId30" Type="http://schemas.openxmlformats.org/officeDocument/2006/relationships/tags" Target="../tags/tag895.xml"/><Relationship Id="rId3" Type="http://schemas.openxmlformats.org/officeDocument/2006/relationships/tags" Target="../tags/tag870.xml"/><Relationship Id="rId29" Type="http://schemas.openxmlformats.org/officeDocument/2006/relationships/tags" Target="../tags/tag894.xml"/><Relationship Id="rId28" Type="http://schemas.openxmlformats.org/officeDocument/2006/relationships/tags" Target="../tags/tag893.xml"/><Relationship Id="rId27" Type="http://schemas.openxmlformats.org/officeDocument/2006/relationships/tags" Target="../tags/tag892.xml"/><Relationship Id="rId26" Type="http://schemas.openxmlformats.org/officeDocument/2006/relationships/tags" Target="../tags/tag891.xml"/><Relationship Id="rId25" Type="http://schemas.openxmlformats.org/officeDocument/2006/relationships/tags" Target="../tags/tag890.xml"/><Relationship Id="rId248" Type="http://schemas.openxmlformats.org/officeDocument/2006/relationships/slideLayout" Target="../slideLayouts/slideLayout7.xml"/><Relationship Id="rId247" Type="http://schemas.openxmlformats.org/officeDocument/2006/relationships/tags" Target="../tags/tag1112.xml"/><Relationship Id="rId246" Type="http://schemas.openxmlformats.org/officeDocument/2006/relationships/tags" Target="../tags/tag1111.xml"/><Relationship Id="rId245" Type="http://schemas.openxmlformats.org/officeDocument/2006/relationships/tags" Target="../tags/tag1110.xml"/><Relationship Id="rId244" Type="http://schemas.openxmlformats.org/officeDocument/2006/relationships/tags" Target="../tags/tag1109.xml"/><Relationship Id="rId243" Type="http://schemas.openxmlformats.org/officeDocument/2006/relationships/tags" Target="../tags/tag1108.xml"/><Relationship Id="rId242" Type="http://schemas.openxmlformats.org/officeDocument/2006/relationships/tags" Target="../tags/tag1107.xml"/><Relationship Id="rId241" Type="http://schemas.openxmlformats.org/officeDocument/2006/relationships/tags" Target="../tags/tag1106.xml"/><Relationship Id="rId240" Type="http://schemas.openxmlformats.org/officeDocument/2006/relationships/tags" Target="../tags/tag1105.xml"/><Relationship Id="rId24" Type="http://schemas.openxmlformats.org/officeDocument/2006/relationships/tags" Target="../tags/tag889.xml"/><Relationship Id="rId239" Type="http://schemas.openxmlformats.org/officeDocument/2006/relationships/tags" Target="../tags/tag1104.xml"/><Relationship Id="rId238" Type="http://schemas.openxmlformats.org/officeDocument/2006/relationships/tags" Target="../tags/tag1103.xml"/><Relationship Id="rId237" Type="http://schemas.openxmlformats.org/officeDocument/2006/relationships/tags" Target="../tags/tag1102.xml"/><Relationship Id="rId236" Type="http://schemas.openxmlformats.org/officeDocument/2006/relationships/tags" Target="../tags/tag1101.xml"/><Relationship Id="rId235" Type="http://schemas.openxmlformats.org/officeDocument/2006/relationships/tags" Target="../tags/tag1100.xml"/><Relationship Id="rId234" Type="http://schemas.openxmlformats.org/officeDocument/2006/relationships/tags" Target="../tags/tag1099.xml"/><Relationship Id="rId233" Type="http://schemas.openxmlformats.org/officeDocument/2006/relationships/tags" Target="../tags/tag1098.xml"/><Relationship Id="rId232" Type="http://schemas.openxmlformats.org/officeDocument/2006/relationships/tags" Target="../tags/tag1097.xml"/><Relationship Id="rId231" Type="http://schemas.openxmlformats.org/officeDocument/2006/relationships/tags" Target="../tags/tag1096.xml"/><Relationship Id="rId230" Type="http://schemas.openxmlformats.org/officeDocument/2006/relationships/tags" Target="../tags/tag1095.xml"/><Relationship Id="rId23" Type="http://schemas.openxmlformats.org/officeDocument/2006/relationships/image" Target="../media/image5.png"/><Relationship Id="rId229" Type="http://schemas.openxmlformats.org/officeDocument/2006/relationships/tags" Target="../tags/tag1094.xml"/><Relationship Id="rId228" Type="http://schemas.openxmlformats.org/officeDocument/2006/relationships/tags" Target="../tags/tag1093.xml"/><Relationship Id="rId227" Type="http://schemas.openxmlformats.org/officeDocument/2006/relationships/tags" Target="../tags/tag1092.xml"/><Relationship Id="rId226" Type="http://schemas.openxmlformats.org/officeDocument/2006/relationships/tags" Target="../tags/tag1091.xml"/><Relationship Id="rId225" Type="http://schemas.openxmlformats.org/officeDocument/2006/relationships/tags" Target="../tags/tag1090.xml"/><Relationship Id="rId224" Type="http://schemas.openxmlformats.org/officeDocument/2006/relationships/tags" Target="../tags/tag1089.xml"/><Relationship Id="rId223" Type="http://schemas.openxmlformats.org/officeDocument/2006/relationships/tags" Target="../tags/tag1088.xml"/><Relationship Id="rId222" Type="http://schemas.openxmlformats.org/officeDocument/2006/relationships/tags" Target="../tags/tag1087.xml"/><Relationship Id="rId221" Type="http://schemas.openxmlformats.org/officeDocument/2006/relationships/tags" Target="../tags/tag1086.xml"/><Relationship Id="rId220" Type="http://schemas.openxmlformats.org/officeDocument/2006/relationships/tags" Target="../tags/tag1085.xml"/><Relationship Id="rId22" Type="http://schemas.openxmlformats.org/officeDocument/2006/relationships/tags" Target="../tags/tag888.xml"/><Relationship Id="rId219" Type="http://schemas.openxmlformats.org/officeDocument/2006/relationships/tags" Target="../tags/tag1084.xml"/><Relationship Id="rId218" Type="http://schemas.openxmlformats.org/officeDocument/2006/relationships/tags" Target="../tags/tag1083.xml"/><Relationship Id="rId217" Type="http://schemas.openxmlformats.org/officeDocument/2006/relationships/tags" Target="../tags/tag1082.xml"/><Relationship Id="rId216" Type="http://schemas.openxmlformats.org/officeDocument/2006/relationships/tags" Target="../tags/tag1081.xml"/><Relationship Id="rId215" Type="http://schemas.openxmlformats.org/officeDocument/2006/relationships/tags" Target="../tags/tag1080.xml"/><Relationship Id="rId214" Type="http://schemas.openxmlformats.org/officeDocument/2006/relationships/tags" Target="../tags/tag1079.xml"/><Relationship Id="rId213" Type="http://schemas.openxmlformats.org/officeDocument/2006/relationships/tags" Target="../tags/tag1078.xml"/><Relationship Id="rId212" Type="http://schemas.openxmlformats.org/officeDocument/2006/relationships/tags" Target="../tags/tag1077.xml"/><Relationship Id="rId211" Type="http://schemas.openxmlformats.org/officeDocument/2006/relationships/tags" Target="../tags/tag1076.xml"/><Relationship Id="rId210" Type="http://schemas.openxmlformats.org/officeDocument/2006/relationships/tags" Target="../tags/tag1075.xml"/><Relationship Id="rId21" Type="http://schemas.openxmlformats.org/officeDocument/2006/relationships/tags" Target="../tags/tag887.xml"/><Relationship Id="rId209" Type="http://schemas.openxmlformats.org/officeDocument/2006/relationships/tags" Target="../tags/tag1074.xml"/><Relationship Id="rId208" Type="http://schemas.openxmlformats.org/officeDocument/2006/relationships/tags" Target="../tags/tag1073.xml"/><Relationship Id="rId207" Type="http://schemas.openxmlformats.org/officeDocument/2006/relationships/tags" Target="../tags/tag1072.xml"/><Relationship Id="rId206" Type="http://schemas.openxmlformats.org/officeDocument/2006/relationships/tags" Target="../tags/tag1071.xml"/><Relationship Id="rId205" Type="http://schemas.openxmlformats.org/officeDocument/2006/relationships/tags" Target="../tags/tag1070.xml"/><Relationship Id="rId204" Type="http://schemas.openxmlformats.org/officeDocument/2006/relationships/tags" Target="../tags/tag1069.xml"/><Relationship Id="rId203" Type="http://schemas.openxmlformats.org/officeDocument/2006/relationships/tags" Target="../tags/tag1068.xml"/><Relationship Id="rId202" Type="http://schemas.openxmlformats.org/officeDocument/2006/relationships/tags" Target="../tags/tag1067.xml"/><Relationship Id="rId201" Type="http://schemas.openxmlformats.org/officeDocument/2006/relationships/tags" Target="../tags/tag1066.xml"/><Relationship Id="rId200" Type="http://schemas.openxmlformats.org/officeDocument/2006/relationships/tags" Target="../tags/tag1065.xml"/><Relationship Id="rId20" Type="http://schemas.openxmlformats.org/officeDocument/2006/relationships/tags" Target="../tags/tag886.xml"/><Relationship Id="rId2" Type="http://schemas.openxmlformats.org/officeDocument/2006/relationships/image" Target="../media/image3.png"/><Relationship Id="rId199" Type="http://schemas.openxmlformats.org/officeDocument/2006/relationships/tags" Target="../tags/tag1064.xml"/><Relationship Id="rId198" Type="http://schemas.openxmlformats.org/officeDocument/2006/relationships/tags" Target="../tags/tag1063.xml"/><Relationship Id="rId197" Type="http://schemas.openxmlformats.org/officeDocument/2006/relationships/tags" Target="../tags/tag1062.xml"/><Relationship Id="rId196" Type="http://schemas.openxmlformats.org/officeDocument/2006/relationships/tags" Target="../tags/tag1061.xml"/><Relationship Id="rId195" Type="http://schemas.openxmlformats.org/officeDocument/2006/relationships/tags" Target="../tags/tag1060.xml"/><Relationship Id="rId194" Type="http://schemas.openxmlformats.org/officeDocument/2006/relationships/tags" Target="../tags/tag1059.xml"/><Relationship Id="rId193" Type="http://schemas.openxmlformats.org/officeDocument/2006/relationships/tags" Target="../tags/tag1058.xml"/><Relationship Id="rId192" Type="http://schemas.openxmlformats.org/officeDocument/2006/relationships/tags" Target="../tags/tag1057.xml"/><Relationship Id="rId191" Type="http://schemas.openxmlformats.org/officeDocument/2006/relationships/tags" Target="../tags/tag1056.xml"/><Relationship Id="rId190" Type="http://schemas.openxmlformats.org/officeDocument/2006/relationships/tags" Target="../tags/tag1055.xml"/><Relationship Id="rId19" Type="http://schemas.openxmlformats.org/officeDocument/2006/relationships/tags" Target="../tags/tag885.xml"/><Relationship Id="rId189" Type="http://schemas.openxmlformats.org/officeDocument/2006/relationships/tags" Target="../tags/tag1054.xml"/><Relationship Id="rId188" Type="http://schemas.openxmlformats.org/officeDocument/2006/relationships/tags" Target="../tags/tag1053.xml"/><Relationship Id="rId187" Type="http://schemas.openxmlformats.org/officeDocument/2006/relationships/tags" Target="../tags/tag1052.xml"/><Relationship Id="rId186" Type="http://schemas.openxmlformats.org/officeDocument/2006/relationships/tags" Target="../tags/tag1051.xml"/><Relationship Id="rId185" Type="http://schemas.openxmlformats.org/officeDocument/2006/relationships/tags" Target="../tags/tag1050.xml"/><Relationship Id="rId184" Type="http://schemas.openxmlformats.org/officeDocument/2006/relationships/tags" Target="../tags/tag1049.xml"/><Relationship Id="rId183" Type="http://schemas.openxmlformats.org/officeDocument/2006/relationships/tags" Target="../tags/tag1048.xml"/><Relationship Id="rId182" Type="http://schemas.openxmlformats.org/officeDocument/2006/relationships/tags" Target="../tags/tag1047.xml"/><Relationship Id="rId181" Type="http://schemas.openxmlformats.org/officeDocument/2006/relationships/tags" Target="../tags/tag1046.xml"/><Relationship Id="rId180" Type="http://schemas.openxmlformats.org/officeDocument/2006/relationships/tags" Target="../tags/tag1045.xml"/><Relationship Id="rId18" Type="http://schemas.openxmlformats.org/officeDocument/2006/relationships/tags" Target="../tags/tag884.xml"/><Relationship Id="rId179" Type="http://schemas.openxmlformats.org/officeDocument/2006/relationships/tags" Target="../tags/tag1044.xml"/><Relationship Id="rId178" Type="http://schemas.openxmlformats.org/officeDocument/2006/relationships/tags" Target="../tags/tag1043.xml"/><Relationship Id="rId177" Type="http://schemas.openxmlformats.org/officeDocument/2006/relationships/tags" Target="../tags/tag1042.xml"/><Relationship Id="rId176" Type="http://schemas.openxmlformats.org/officeDocument/2006/relationships/tags" Target="../tags/tag1041.xml"/><Relationship Id="rId175" Type="http://schemas.openxmlformats.org/officeDocument/2006/relationships/tags" Target="../tags/tag1040.xml"/><Relationship Id="rId174" Type="http://schemas.openxmlformats.org/officeDocument/2006/relationships/tags" Target="../tags/tag1039.xml"/><Relationship Id="rId173" Type="http://schemas.openxmlformats.org/officeDocument/2006/relationships/tags" Target="../tags/tag1038.xml"/><Relationship Id="rId172" Type="http://schemas.openxmlformats.org/officeDocument/2006/relationships/tags" Target="../tags/tag1037.xml"/><Relationship Id="rId171" Type="http://schemas.openxmlformats.org/officeDocument/2006/relationships/tags" Target="../tags/tag1036.xml"/><Relationship Id="rId170" Type="http://schemas.openxmlformats.org/officeDocument/2006/relationships/tags" Target="../tags/tag1035.xml"/><Relationship Id="rId17" Type="http://schemas.openxmlformats.org/officeDocument/2006/relationships/tags" Target="../tags/tag883.xml"/><Relationship Id="rId169" Type="http://schemas.openxmlformats.org/officeDocument/2006/relationships/tags" Target="../tags/tag1034.xml"/><Relationship Id="rId168" Type="http://schemas.openxmlformats.org/officeDocument/2006/relationships/tags" Target="../tags/tag1033.xml"/><Relationship Id="rId167" Type="http://schemas.openxmlformats.org/officeDocument/2006/relationships/tags" Target="../tags/tag1032.xml"/><Relationship Id="rId166" Type="http://schemas.openxmlformats.org/officeDocument/2006/relationships/tags" Target="../tags/tag1031.xml"/><Relationship Id="rId165" Type="http://schemas.openxmlformats.org/officeDocument/2006/relationships/tags" Target="../tags/tag1030.xml"/><Relationship Id="rId164" Type="http://schemas.openxmlformats.org/officeDocument/2006/relationships/tags" Target="../tags/tag1029.xml"/><Relationship Id="rId163" Type="http://schemas.openxmlformats.org/officeDocument/2006/relationships/tags" Target="../tags/tag1028.xml"/><Relationship Id="rId162" Type="http://schemas.openxmlformats.org/officeDocument/2006/relationships/tags" Target="../tags/tag1027.xml"/><Relationship Id="rId161" Type="http://schemas.openxmlformats.org/officeDocument/2006/relationships/tags" Target="../tags/tag1026.xml"/><Relationship Id="rId160" Type="http://schemas.openxmlformats.org/officeDocument/2006/relationships/tags" Target="../tags/tag1025.xml"/><Relationship Id="rId16" Type="http://schemas.openxmlformats.org/officeDocument/2006/relationships/tags" Target="../tags/tag882.xml"/><Relationship Id="rId159" Type="http://schemas.openxmlformats.org/officeDocument/2006/relationships/tags" Target="../tags/tag1024.xml"/><Relationship Id="rId158" Type="http://schemas.openxmlformats.org/officeDocument/2006/relationships/tags" Target="../tags/tag1023.xml"/><Relationship Id="rId157" Type="http://schemas.openxmlformats.org/officeDocument/2006/relationships/tags" Target="../tags/tag1022.xml"/><Relationship Id="rId156" Type="http://schemas.openxmlformats.org/officeDocument/2006/relationships/tags" Target="../tags/tag1021.xml"/><Relationship Id="rId155" Type="http://schemas.openxmlformats.org/officeDocument/2006/relationships/tags" Target="../tags/tag1020.xml"/><Relationship Id="rId154" Type="http://schemas.openxmlformats.org/officeDocument/2006/relationships/tags" Target="../tags/tag1019.xml"/><Relationship Id="rId153" Type="http://schemas.openxmlformats.org/officeDocument/2006/relationships/tags" Target="../tags/tag1018.xml"/><Relationship Id="rId152" Type="http://schemas.openxmlformats.org/officeDocument/2006/relationships/tags" Target="../tags/tag1017.xml"/><Relationship Id="rId151" Type="http://schemas.openxmlformats.org/officeDocument/2006/relationships/tags" Target="../tags/tag1016.xml"/><Relationship Id="rId150" Type="http://schemas.openxmlformats.org/officeDocument/2006/relationships/tags" Target="../tags/tag1015.xml"/><Relationship Id="rId15" Type="http://schemas.openxmlformats.org/officeDocument/2006/relationships/tags" Target="../tags/tag881.xml"/><Relationship Id="rId149" Type="http://schemas.openxmlformats.org/officeDocument/2006/relationships/tags" Target="../tags/tag1014.xml"/><Relationship Id="rId148" Type="http://schemas.openxmlformats.org/officeDocument/2006/relationships/tags" Target="../tags/tag1013.xml"/><Relationship Id="rId147" Type="http://schemas.openxmlformats.org/officeDocument/2006/relationships/tags" Target="../tags/tag1012.xml"/><Relationship Id="rId146" Type="http://schemas.openxmlformats.org/officeDocument/2006/relationships/tags" Target="../tags/tag1011.xml"/><Relationship Id="rId145" Type="http://schemas.openxmlformats.org/officeDocument/2006/relationships/tags" Target="../tags/tag1010.xml"/><Relationship Id="rId144" Type="http://schemas.openxmlformats.org/officeDocument/2006/relationships/tags" Target="../tags/tag1009.xml"/><Relationship Id="rId143" Type="http://schemas.openxmlformats.org/officeDocument/2006/relationships/tags" Target="../tags/tag1008.xml"/><Relationship Id="rId142" Type="http://schemas.openxmlformats.org/officeDocument/2006/relationships/tags" Target="../tags/tag1007.xml"/><Relationship Id="rId141" Type="http://schemas.openxmlformats.org/officeDocument/2006/relationships/tags" Target="../tags/tag1006.xml"/><Relationship Id="rId140" Type="http://schemas.openxmlformats.org/officeDocument/2006/relationships/tags" Target="../tags/tag1005.xml"/><Relationship Id="rId14" Type="http://schemas.openxmlformats.org/officeDocument/2006/relationships/tags" Target="../tags/tag880.xml"/><Relationship Id="rId139" Type="http://schemas.openxmlformats.org/officeDocument/2006/relationships/tags" Target="../tags/tag1004.xml"/><Relationship Id="rId138" Type="http://schemas.openxmlformats.org/officeDocument/2006/relationships/tags" Target="../tags/tag1003.xml"/><Relationship Id="rId137" Type="http://schemas.openxmlformats.org/officeDocument/2006/relationships/tags" Target="../tags/tag1002.xml"/><Relationship Id="rId136" Type="http://schemas.openxmlformats.org/officeDocument/2006/relationships/tags" Target="../tags/tag1001.xml"/><Relationship Id="rId135" Type="http://schemas.openxmlformats.org/officeDocument/2006/relationships/tags" Target="../tags/tag1000.xml"/><Relationship Id="rId134" Type="http://schemas.openxmlformats.org/officeDocument/2006/relationships/tags" Target="../tags/tag999.xml"/><Relationship Id="rId133" Type="http://schemas.openxmlformats.org/officeDocument/2006/relationships/tags" Target="../tags/tag998.xml"/><Relationship Id="rId132" Type="http://schemas.openxmlformats.org/officeDocument/2006/relationships/tags" Target="../tags/tag997.xml"/><Relationship Id="rId131" Type="http://schemas.openxmlformats.org/officeDocument/2006/relationships/tags" Target="../tags/tag996.xml"/><Relationship Id="rId130" Type="http://schemas.openxmlformats.org/officeDocument/2006/relationships/tags" Target="../tags/tag995.xml"/><Relationship Id="rId13" Type="http://schemas.openxmlformats.org/officeDocument/2006/relationships/tags" Target="../tags/tag879.xml"/><Relationship Id="rId129" Type="http://schemas.openxmlformats.org/officeDocument/2006/relationships/tags" Target="../tags/tag994.xml"/><Relationship Id="rId128" Type="http://schemas.openxmlformats.org/officeDocument/2006/relationships/tags" Target="../tags/tag993.xml"/><Relationship Id="rId127" Type="http://schemas.openxmlformats.org/officeDocument/2006/relationships/tags" Target="../tags/tag992.xml"/><Relationship Id="rId126" Type="http://schemas.openxmlformats.org/officeDocument/2006/relationships/tags" Target="../tags/tag991.xml"/><Relationship Id="rId125" Type="http://schemas.openxmlformats.org/officeDocument/2006/relationships/tags" Target="../tags/tag990.xml"/><Relationship Id="rId124" Type="http://schemas.openxmlformats.org/officeDocument/2006/relationships/tags" Target="../tags/tag989.xml"/><Relationship Id="rId123" Type="http://schemas.openxmlformats.org/officeDocument/2006/relationships/tags" Target="../tags/tag988.xml"/><Relationship Id="rId122" Type="http://schemas.openxmlformats.org/officeDocument/2006/relationships/tags" Target="../tags/tag987.xml"/><Relationship Id="rId121" Type="http://schemas.openxmlformats.org/officeDocument/2006/relationships/tags" Target="../tags/tag986.xml"/><Relationship Id="rId120" Type="http://schemas.openxmlformats.org/officeDocument/2006/relationships/tags" Target="../tags/tag985.xml"/><Relationship Id="rId12" Type="http://schemas.openxmlformats.org/officeDocument/2006/relationships/tags" Target="../tags/tag878.xml"/><Relationship Id="rId119" Type="http://schemas.openxmlformats.org/officeDocument/2006/relationships/tags" Target="../tags/tag984.xml"/><Relationship Id="rId118" Type="http://schemas.openxmlformats.org/officeDocument/2006/relationships/tags" Target="../tags/tag983.xml"/><Relationship Id="rId117" Type="http://schemas.openxmlformats.org/officeDocument/2006/relationships/tags" Target="../tags/tag982.xml"/><Relationship Id="rId116" Type="http://schemas.openxmlformats.org/officeDocument/2006/relationships/tags" Target="../tags/tag981.xml"/><Relationship Id="rId115" Type="http://schemas.openxmlformats.org/officeDocument/2006/relationships/tags" Target="../tags/tag980.xml"/><Relationship Id="rId114" Type="http://schemas.openxmlformats.org/officeDocument/2006/relationships/tags" Target="../tags/tag979.xml"/><Relationship Id="rId113" Type="http://schemas.openxmlformats.org/officeDocument/2006/relationships/tags" Target="../tags/tag978.xml"/><Relationship Id="rId112" Type="http://schemas.openxmlformats.org/officeDocument/2006/relationships/tags" Target="../tags/tag977.xml"/><Relationship Id="rId111" Type="http://schemas.openxmlformats.org/officeDocument/2006/relationships/tags" Target="../tags/tag976.xml"/><Relationship Id="rId110" Type="http://schemas.openxmlformats.org/officeDocument/2006/relationships/tags" Target="../tags/tag975.xml"/><Relationship Id="rId11" Type="http://schemas.openxmlformats.org/officeDocument/2006/relationships/tags" Target="../tags/tag877.xml"/><Relationship Id="rId109" Type="http://schemas.openxmlformats.org/officeDocument/2006/relationships/tags" Target="../tags/tag974.xml"/><Relationship Id="rId108" Type="http://schemas.openxmlformats.org/officeDocument/2006/relationships/tags" Target="../tags/tag973.xml"/><Relationship Id="rId107" Type="http://schemas.openxmlformats.org/officeDocument/2006/relationships/tags" Target="../tags/tag972.xml"/><Relationship Id="rId106" Type="http://schemas.openxmlformats.org/officeDocument/2006/relationships/tags" Target="../tags/tag971.xml"/><Relationship Id="rId105" Type="http://schemas.openxmlformats.org/officeDocument/2006/relationships/tags" Target="../tags/tag970.xml"/><Relationship Id="rId104" Type="http://schemas.openxmlformats.org/officeDocument/2006/relationships/tags" Target="../tags/tag969.xml"/><Relationship Id="rId103" Type="http://schemas.openxmlformats.org/officeDocument/2006/relationships/tags" Target="../tags/tag968.xml"/><Relationship Id="rId102" Type="http://schemas.openxmlformats.org/officeDocument/2006/relationships/tags" Target="../tags/tag967.xml"/><Relationship Id="rId101" Type="http://schemas.openxmlformats.org/officeDocument/2006/relationships/tags" Target="../tags/tag966.xml"/><Relationship Id="rId100" Type="http://schemas.openxmlformats.org/officeDocument/2006/relationships/tags" Target="../tags/tag965.xml"/><Relationship Id="rId10" Type="http://schemas.openxmlformats.org/officeDocument/2006/relationships/tags" Target="../tags/tag876.xml"/><Relationship Id="rId1" Type="http://schemas.openxmlformats.org/officeDocument/2006/relationships/tags" Target="../tags/tag86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13.xml"/><Relationship Id="rId3" Type="http://schemas.openxmlformats.org/officeDocument/2006/relationships/image" Target="../media/image7.png"/><Relationship Id="rId2" Type="http://schemas.microsoft.com/office/2007/relationships/media" Target="../media/media4.mp4"/><Relationship Id="rId1" Type="http://schemas.openxmlformats.org/officeDocument/2006/relationships/video" Target="../media/media4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emf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69" y="1"/>
            <a:ext cx="12191664" cy="6858000"/>
          </a:xfrm>
          <a:prstGeom prst="rect">
            <a:avLst/>
          </a:prstGeom>
          <a:gradFill flip="none" rotWithShape="1">
            <a:gsLst>
              <a:gs pos="0">
                <a:srgbClr val="1F2739"/>
              </a:gs>
              <a:gs pos="95000">
                <a:srgbClr val="181E2D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cxnSp>
        <p:nvCxnSpPr>
          <p:cNvPr id="21" name="PA_直接连接符 97"/>
          <p:cNvCxnSpPr/>
          <p:nvPr>
            <p:custDataLst>
              <p:tags r:id="rId1"/>
            </p:custDataLst>
          </p:nvPr>
        </p:nvCxnSpPr>
        <p:spPr>
          <a:xfrm>
            <a:off x="6185370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A_直接连接符 98"/>
          <p:cNvCxnSpPr/>
          <p:nvPr>
            <p:custDataLst>
              <p:tags r:id="rId2"/>
            </p:custDataLst>
          </p:nvPr>
        </p:nvCxnSpPr>
        <p:spPr>
          <a:xfrm>
            <a:off x="6364100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A_直接连接符 99"/>
          <p:cNvCxnSpPr/>
          <p:nvPr>
            <p:custDataLst>
              <p:tags r:id="rId3"/>
            </p:custDataLst>
          </p:nvPr>
        </p:nvCxnSpPr>
        <p:spPr>
          <a:xfrm>
            <a:off x="6542830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A_直接连接符 100"/>
          <p:cNvCxnSpPr/>
          <p:nvPr>
            <p:custDataLst>
              <p:tags r:id="rId4"/>
            </p:custDataLst>
          </p:nvPr>
        </p:nvCxnSpPr>
        <p:spPr>
          <a:xfrm>
            <a:off x="6721560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A_直接连接符 101"/>
          <p:cNvCxnSpPr/>
          <p:nvPr>
            <p:custDataLst>
              <p:tags r:id="rId5"/>
            </p:custDataLst>
          </p:nvPr>
        </p:nvCxnSpPr>
        <p:spPr>
          <a:xfrm>
            <a:off x="6900290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A_直接连接符 102"/>
          <p:cNvCxnSpPr/>
          <p:nvPr>
            <p:custDataLst>
              <p:tags r:id="rId6"/>
            </p:custDataLst>
          </p:nvPr>
        </p:nvCxnSpPr>
        <p:spPr>
          <a:xfrm>
            <a:off x="7079020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A_直接连接符 103"/>
          <p:cNvCxnSpPr/>
          <p:nvPr>
            <p:custDataLst>
              <p:tags r:id="rId7"/>
            </p:custDataLst>
          </p:nvPr>
        </p:nvCxnSpPr>
        <p:spPr>
          <a:xfrm>
            <a:off x="7257749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A_直接连接符 104"/>
          <p:cNvCxnSpPr/>
          <p:nvPr>
            <p:custDataLst>
              <p:tags r:id="rId8"/>
            </p:custDataLst>
          </p:nvPr>
        </p:nvCxnSpPr>
        <p:spPr>
          <a:xfrm>
            <a:off x="7436479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A_直接连接符 105"/>
          <p:cNvCxnSpPr/>
          <p:nvPr>
            <p:custDataLst>
              <p:tags r:id="rId9"/>
            </p:custDataLst>
          </p:nvPr>
        </p:nvCxnSpPr>
        <p:spPr>
          <a:xfrm>
            <a:off x="7615209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A_直接连接符 106"/>
          <p:cNvCxnSpPr/>
          <p:nvPr>
            <p:custDataLst>
              <p:tags r:id="rId10"/>
            </p:custDataLst>
          </p:nvPr>
        </p:nvCxnSpPr>
        <p:spPr>
          <a:xfrm>
            <a:off x="7793939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A_直接连接符 107"/>
          <p:cNvCxnSpPr/>
          <p:nvPr>
            <p:custDataLst>
              <p:tags r:id="rId11"/>
            </p:custDataLst>
          </p:nvPr>
        </p:nvCxnSpPr>
        <p:spPr>
          <a:xfrm>
            <a:off x="7972669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A_直接连接符 108"/>
          <p:cNvCxnSpPr/>
          <p:nvPr>
            <p:custDataLst>
              <p:tags r:id="rId12"/>
            </p:custDataLst>
          </p:nvPr>
        </p:nvCxnSpPr>
        <p:spPr>
          <a:xfrm>
            <a:off x="8151399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A_直接连接符 109"/>
          <p:cNvCxnSpPr/>
          <p:nvPr>
            <p:custDataLst>
              <p:tags r:id="rId13"/>
            </p:custDataLst>
          </p:nvPr>
        </p:nvCxnSpPr>
        <p:spPr>
          <a:xfrm>
            <a:off x="8330129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A_直接连接符 110"/>
          <p:cNvCxnSpPr/>
          <p:nvPr>
            <p:custDataLst>
              <p:tags r:id="rId14"/>
            </p:custDataLst>
          </p:nvPr>
        </p:nvCxnSpPr>
        <p:spPr>
          <a:xfrm>
            <a:off x="8508859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A_直接连接符 111"/>
          <p:cNvCxnSpPr/>
          <p:nvPr>
            <p:custDataLst>
              <p:tags r:id="rId15"/>
            </p:custDataLst>
          </p:nvPr>
        </p:nvCxnSpPr>
        <p:spPr>
          <a:xfrm>
            <a:off x="868758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A_直接连接符 112"/>
          <p:cNvCxnSpPr/>
          <p:nvPr>
            <p:custDataLst>
              <p:tags r:id="rId16"/>
            </p:custDataLst>
          </p:nvPr>
        </p:nvCxnSpPr>
        <p:spPr>
          <a:xfrm>
            <a:off x="886631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A_直接连接符 113"/>
          <p:cNvCxnSpPr/>
          <p:nvPr>
            <p:custDataLst>
              <p:tags r:id="rId17"/>
            </p:custDataLst>
          </p:nvPr>
        </p:nvCxnSpPr>
        <p:spPr>
          <a:xfrm>
            <a:off x="904504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A_直接连接符 114"/>
          <p:cNvCxnSpPr/>
          <p:nvPr>
            <p:custDataLst>
              <p:tags r:id="rId18"/>
            </p:custDataLst>
          </p:nvPr>
        </p:nvCxnSpPr>
        <p:spPr>
          <a:xfrm>
            <a:off x="922377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A_直接连接符 115"/>
          <p:cNvCxnSpPr/>
          <p:nvPr>
            <p:custDataLst>
              <p:tags r:id="rId19"/>
            </p:custDataLst>
          </p:nvPr>
        </p:nvCxnSpPr>
        <p:spPr>
          <a:xfrm>
            <a:off x="940249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A_直接连接符 111"/>
          <p:cNvCxnSpPr/>
          <p:nvPr>
            <p:custDataLst>
              <p:tags r:id="rId20"/>
            </p:custDataLst>
          </p:nvPr>
        </p:nvCxnSpPr>
        <p:spPr>
          <a:xfrm>
            <a:off x="958122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PA_直接连接符 112"/>
          <p:cNvCxnSpPr/>
          <p:nvPr>
            <p:custDataLst>
              <p:tags r:id="rId21"/>
            </p:custDataLst>
          </p:nvPr>
        </p:nvCxnSpPr>
        <p:spPr>
          <a:xfrm>
            <a:off x="975995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PA_直接连接符 113"/>
          <p:cNvCxnSpPr/>
          <p:nvPr>
            <p:custDataLst>
              <p:tags r:id="rId22"/>
            </p:custDataLst>
          </p:nvPr>
        </p:nvCxnSpPr>
        <p:spPr>
          <a:xfrm>
            <a:off x="993868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A_直接连接符 114"/>
          <p:cNvCxnSpPr/>
          <p:nvPr>
            <p:custDataLst>
              <p:tags r:id="rId23"/>
            </p:custDataLst>
          </p:nvPr>
        </p:nvCxnSpPr>
        <p:spPr>
          <a:xfrm>
            <a:off x="1011741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A_直接连接符 115"/>
          <p:cNvCxnSpPr/>
          <p:nvPr>
            <p:custDataLst>
              <p:tags r:id="rId24"/>
            </p:custDataLst>
          </p:nvPr>
        </p:nvCxnSpPr>
        <p:spPr>
          <a:xfrm>
            <a:off x="1029613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A_直接连接符 114"/>
          <p:cNvCxnSpPr/>
          <p:nvPr>
            <p:custDataLst>
              <p:tags r:id="rId25"/>
            </p:custDataLst>
          </p:nvPr>
        </p:nvCxnSpPr>
        <p:spPr>
          <a:xfrm>
            <a:off x="1047486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A_直接连接符 115"/>
          <p:cNvCxnSpPr/>
          <p:nvPr>
            <p:custDataLst>
              <p:tags r:id="rId26"/>
            </p:custDataLst>
          </p:nvPr>
        </p:nvCxnSpPr>
        <p:spPr>
          <a:xfrm>
            <a:off x="10653589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A_直接连接符 97"/>
          <p:cNvCxnSpPr/>
          <p:nvPr>
            <p:custDataLst>
              <p:tags r:id="rId27"/>
            </p:custDataLst>
          </p:nvPr>
        </p:nvCxnSpPr>
        <p:spPr>
          <a:xfrm>
            <a:off x="153373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PA_直接连接符 98"/>
          <p:cNvCxnSpPr/>
          <p:nvPr>
            <p:custDataLst>
              <p:tags r:id="rId28"/>
            </p:custDataLst>
          </p:nvPr>
        </p:nvCxnSpPr>
        <p:spPr>
          <a:xfrm>
            <a:off x="171246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A_直接连接符 99"/>
          <p:cNvCxnSpPr/>
          <p:nvPr>
            <p:custDataLst>
              <p:tags r:id="rId29"/>
            </p:custDataLst>
          </p:nvPr>
        </p:nvCxnSpPr>
        <p:spPr>
          <a:xfrm>
            <a:off x="189119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PA_直接连接符 100"/>
          <p:cNvCxnSpPr/>
          <p:nvPr>
            <p:custDataLst>
              <p:tags r:id="rId30"/>
            </p:custDataLst>
          </p:nvPr>
        </p:nvCxnSpPr>
        <p:spPr>
          <a:xfrm>
            <a:off x="206992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PA_直接连接符 101"/>
          <p:cNvCxnSpPr/>
          <p:nvPr>
            <p:custDataLst>
              <p:tags r:id="rId31"/>
            </p:custDataLst>
          </p:nvPr>
        </p:nvCxnSpPr>
        <p:spPr>
          <a:xfrm>
            <a:off x="2248658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A_直接连接符 102"/>
          <p:cNvCxnSpPr/>
          <p:nvPr>
            <p:custDataLst>
              <p:tags r:id="rId32"/>
            </p:custDataLst>
          </p:nvPr>
        </p:nvCxnSpPr>
        <p:spPr>
          <a:xfrm>
            <a:off x="2427387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PA_直接连接符 103"/>
          <p:cNvCxnSpPr/>
          <p:nvPr>
            <p:custDataLst>
              <p:tags r:id="rId33"/>
            </p:custDataLst>
          </p:nvPr>
        </p:nvCxnSpPr>
        <p:spPr>
          <a:xfrm>
            <a:off x="2606117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PA_直接连接符 104"/>
          <p:cNvCxnSpPr/>
          <p:nvPr>
            <p:custDataLst>
              <p:tags r:id="rId34"/>
            </p:custDataLst>
          </p:nvPr>
        </p:nvCxnSpPr>
        <p:spPr>
          <a:xfrm>
            <a:off x="2784847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A_直接连接符 105"/>
          <p:cNvCxnSpPr/>
          <p:nvPr>
            <p:custDataLst>
              <p:tags r:id="rId35"/>
            </p:custDataLst>
          </p:nvPr>
        </p:nvCxnSpPr>
        <p:spPr>
          <a:xfrm>
            <a:off x="2963577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A_直接连接符 106"/>
          <p:cNvCxnSpPr/>
          <p:nvPr>
            <p:custDataLst>
              <p:tags r:id="rId36"/>
            </p:custDataLst>
          </p:nvPr>
        </p:nvCxnSpPr>
        <p:spPr>
          <a:xfrm>
            <a:off x="3142307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PA_直接连接符 107"/>
          <p:cNvCxnSpPr/>
          <p:nvPr>
            <p:custDataLst>
              <p:tags r:id="rId37"/>
            </p:custDataLst>
          </p:nvPr>
        </p:nvCxnSpPr>
        <p:spPr>
          <a:xfrm>
            <a:off x="3321037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PA_直接连接符 108"/>
          <p:cNvCxnSpPr/>
          <p:nvPr>
            <p:custDataLst>
              <p:tags r:id="rId38"/>
            </p:custDataLst>
          </p:nvPr>
        </p:nvCxnSpPr>
        <p:spPr>
          <a:xfrm>
            <a:off x="3499767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PA_直接连接符 109"/>
          <p:cNvCxnSpPr/>
          <p:nvPr>
            <p:custDataLst>
              <p:tags r:id="rId39"/>
            </p:custDataLst>
          </p:nvPr>
        </p:nvCxnSpPr>
        <p:spPr>
          <a:xfrm>
            <a:off x="3678497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PA_直接连接符 110"/>
          <p:cNvCxnSpPr/>
          <p:nvPr>
            <p:custDataLst>
              <p:tags r:id="rId40"/>
            </p:custDataLst>
          </p:nvPr>
        </p:nvCxnSpPr>
        <p:spPr>
          <a:xfrm>
            <a:off x="385722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PA_直接连接符 111"/>
          <p:cNvCxnSpPr/>
          <p:nvPr>
            <p:custDataLst>
              <p:tags r:id="rId41"/>
            </p:custDataLst>
          </p:nvPr>
        </p:nvCxnSpPr>
        <p:spPr>
          <a:xfrm>
            <a:off x="403595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PA_直接连接符 112"/>
          <p:cNvCxnSpPr/>
          <p:nvPr>
            <p:custDataLst>
              <p:tags r:id="rId42"/>
            </p:custDataLst>
          </p:nvPr>
        </p:nvCxnSpPr>
        <p:spPr>
          <a:xfrm>
            <a:off x="421468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PA_直接连接符 113"/>
          <p:cNvCxnSpPr/>
          <p:nvPr>
            <p:custDataLst>
              <p:tags r:id="rId43"/>
            </p:custDataLst>
          </p:nvPr>
        </p:nvCxnSpPr>
        <p:spPr>
          <a:xfrm>
            <a:off x="439341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PA_直接连接符 114"/>
          <p:cNvCxnSpPr/>
          <p:nvPr>
            <p:custDataLst>
              <p:tags r:id="rId44"/>
            </p:custDataLst>
          </p:nvPr>
        </p:nvCxnSpPr>
        <p:spPr>
          <a:xfrm>
            <a:off x="457214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PA_直接连接符 115"/>
          <p:cNvCxnSpPr/>
          <p:nvPr>
            <p:custDataLst>
              <p:tags r:id="rId45"/>
            </p:custDataLst>
          </p:nvPr>
        </p:nvCxnSpPr>
        <p:spPr>
          <a:xfrm>
            <a:off x="475086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PA_直接连接符 111"/>
          <p:cNvCxnSpPr/>
          <p:nvPr>
            <p:custDataLst>
              <p:tags r:id="rId46"/>
            </p:custDataLst>
          </p:nvPr>
        </p:nvCxnSpPr>
        <p:spPr>
          <a:xfrm>
            <a:off x="492959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PA_直接连接符 112"/>
          <p:cNvCxnSpPr/>
          <p:nvPr>
            <p:custDataLst>
              <p:tags r:id="rId47"/>
            </p:custDataLst>
          </p:nvPr>
        </p:nvCxnSpPr>
        <p:spPr>
          <a:xfrm>
            <a:off x="510832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PA_直接连接符 113"/>
          <p:cNvCxnSpPr/>
          <p:nvPr>
            <p:custDataLst>
              <p:tags r:id="rId48"/>
            </p:custDataLst>
          </p:nvPr>
        </p:nvCxnSpPr>
        <p:spPr>
          <a:xfrm>
            <a:off x="528705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PA_直接连接符 114"/>
          <p:cNvCxnSpPr/>
          <p:nvPr>
            <p:custDataLst>
              <p:tags r:id="rId49"/>
            </p:custDataLst>
          </p:nvPr>
        </p:nvCxnSpPr>
        <p:spPr>
          <a:xfrm>
            <a:off x="546578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PA_直接连接符 115"/>
          <p:cNvCxnSpPr/>
          <p:nvPr>
            <p:custDataLst>
              <p:tags r:id="rId50"/>
            </p:custDataLst>
          </p:nvPr>
        </p:nvCxnSpPr>
        <p:spPr>
          <a:xfrm>
            <a:off x="564450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PA_直接连接符 114"/>
          <p:cNvCxnSpPr/>
          <p:nvPr>
            <p:custDataLst>
              <p:tags r:id="rId51"/>
            </p:custDataLst>
          </p:nvPr>
        </p:nvCxnSpPr>
        <p:spPr>
          <a:xfrm>
            <a:off x="582323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PA_直接连接符 115"/>
          <p:cNvCxnSpPr/>
          <p:nvPr>
            <p:custDataLst>
              <p:tags r:id="rId52"/>
            </p:custDataLst>
          </p:nvPr>
        </p:nvCxnSpPr>
        <p:spPr>
          <a:xfrm>
            <a:off x="6001956" y="3366660"/>
            <a:ext cx="0" cy="124681"/>
          </a:xfrm>
          <a:prstGeom prst="line">
            <a:avLst/>
          </a:prstGeom>
          <a:ln w="17780" cap="sq">
            <a:gradFill>
              <a:gsLst>
                <a:gs pos="25000">
                  <a:srgbClr val="4599C5">
                    <a:alpha val="75000"/>
                  </a:srgbClr>
                </a:gs>
                <a:gs pos="0">
                  <a:srgbClr val="4599C5">
                    <a:alpha val="65000"/>
                  </a:srgbClr>
                </a:gs>
                <a:gs pos="75300">
                  <a:srgbClr val="4599C5">
                    <a:alpha val="75000"/>
                  </a:srgbClr>
                </a:gs>
                <a:gs pos="50000">
                  <a:srgbClr val="4599C5"/>
                </a:gs>
                <a:gs pos="100000">
                  <a:srgbClr val="4599C5">
                    <a:alpha val="7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图片 72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169" y="3308354"/>
            <a:ext cx="12191664" cy="241293"/>
          </a:xfrm>
          <a:prstGeom prst="rect">
            <a:avLst/>
          </a:prstGeom>
        </p:spPr>
      </p:pic>
      <p:cxnSp>
        <p:nvCxnSpPr>
          <p:cNvPr id="74" name="直接连接符 73"/>
          <p:cNvCxnSpPr/>
          <p:nvPr/>
        </p:nvCxnSpPr>
        <p:spPr>
          <a:xfrm>
            <a:off x="6096000" y="609735"/>
            <a:ext cx="0" cy="1483203"/>
          </a:xfrm>
          <a:prstGeom prst="line">
            <a:avLst/>
          </a:prstGeom>
          <a:ln w="22225" cap="rnd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>
            <a:off x="7001831" y="1192615"/>
            <a:ext cx="718616" cy="991808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2245308" y="628247"/>
            <a:ext cx="1303555" cy="947834"/>
          </a:xfrm>
          <a:prstGeom prst="line">
            <a:avLst/>
          </a:prstGeom>
          <a:ln w="22225" cap="rnd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H="1">
            <a:off x="8643138" y="628247"/>
            <a:ext cx="1303555" cy="947834"/>
          </a:xfrm>
          <a:prstGeom prst="line">
            <a:avLst/>
          </a:prstGeom>
          <a:ln w="22225" cap="rnd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436682" y="2560888"/>
            <a:ext cx="1201067" cy="394733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H="1">
            <a:off x="7554251" y="2560888"/>
            <a:ext cx="1201067" cy="394733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895439" y="-251371"/>
            <a:ext cx="224104" cy="676979"/>
          </a:xfrm>
          <a:prstGeom prst="line">
            <a:avLst/>
          </a:prstGeom>
          <a:ln w="22225" cap="rnd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H="1">
            <a:off x="7072457" y="-251371"/>
            <a:ext cx="224104" cy="676979"/>
          </a:xfrm>
          <a:prstGeom prst="line">
            <a:avLst/>
          </a:prstGeom>
          <a:ln w="22225" cap="rnd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3275676" y="612960"/>
            <a:ext cx="235909" cy="231209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/>
        </p:nvCxnSpPr>
        <p:spPr>
          <a:xfrm rot="10800000">
            <a:off x="7001830" y="4673578"/>
            <a:ext cx="718616" cy="991808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 rot="10800000" flipH="1">
            <a:off x="4471553" y="4673578"/>
            <a:ext cx="718616" cy="991808"/>
          </a:xfrm>
          <a:prstGeom prst="line">
            <a:avLst/>
          </a:prstGeom>
          <a:ln w="22225" cap="rnd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rot="10800000">
            <a:off x="8643138" y="5281919"/>
            <a:ext cx="1303555" cy="947834"/>
          </a:xfrm>
          <a:prstGeom prst="line">
            <a:avLst/>
          </a:prstGeom>
          <a:ln w="22225" cap="rnd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rot="10800000" flipH="1">
            <a:off x="2245308" y="5281919"/>
            <a:ext cx="1303555" cy="947834"/>
          </a:xfrm>
          <a:prstGeom prst="line">
            <a:avLst/>
          </a:prstGeom>
          <a:ln w="22225" cap="rnd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rot="10800000">
            <a:off x="7554251" y="3902379"/>
            <a:ext cx="1201067" cy="394733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 rot="10800000" flipH="1">
            <a:off x="3436682" y="3902379"/>
            <a:ext cx="1201067" cy="394733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flipH="1" flipV="1">
            <a:off x="7047198" y="6356090"/>
            <a:ext cx="249364" cy="753282"/>
          </a:xfrm>
          <a:prstGeom prst="line">
            <a:avLst/>
          </a:prstGeom>
          <a:ln w="22225" cap="rnd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rot="10800000" flipH="1">
            <a:off x="4895439" y="6432393"/>
            <a:ext cx="224104" cy="676979"/>
          </a:xfrm>
          <a:prstGeom prst="line">
            <a:avLst/>
          </a:prstGeom>
          <a:ln w="22225" cap="rnd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rot="10800000">
            <a:off x="8680415" y="6013831"/>
            <a:ext cx="235909" cy="231209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rot="10800000">
            <a:off x="4471553" y="1192615"/>
            <a:ext cx="718616" cy="991808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>
            <a:off x="6096000" y="4790393"/>
            <a:ext cx="0" cy="1483203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2547122" y="1618096"/>
            <a:ext cx="271859" cy="137492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2157376" y="2800734"/>
            <a:ext cx="302850" cy="53893"/>
          </a:xfrm>
          <a:prstGeom prst="line">
            <a:avLst/>
          </a:prstGeom>
          <a:ln w="22225" cap="rnd">
            <a:solidFill>
              <a:srgbClr val="4599C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4637749" y="1669510"/>
            <a:ext cx="235909" cy="284967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822352" y="3216717"/>
            <a:ext cx="376547" cy="36800"/>
          </a:xfrm>
          <a:prstGeom prst="line">
            <a:avLst/>
          </a:prstGeom>
          <a:ln w="0" cap="rnd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 flipV="1">
            <a:off x="2148304" y="4004022"/>
            <a:ext cx="311923" cy="44994"/>
          </a:xfrm>
          <a:prstGeom prst="line">
            <a:avLst/>
          </a:prstGeom>
          <a:ln w="22225" cap="rnd">
            <a:solidFill>
              <a:srgbClr val="4599C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flipV="1">
            <a:off x="2540728" y="5094730"/>
            <a:ext cx="265805" cy="145166"/>
          </a:xfrm>
          <a:prstGeom prst="line">
            <a:avLst/>
          </a:prstGeom>
          <a:ln w="22225" cap="rnd">
            <a:solidFill>
              <a:srgbClr val="4599C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 flipV="1">
            <a:off x="3509317" y="4715915"/>
            <a:ext cx="424907" cy="254323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 flipV="1">
            <a:off x="3269627" y="6045930"/>
            <a:ext cx="203933" cy="199944"/>
          </a:xfrm>
          <a:prstGeom prst="line">
            <a:avLst/>
          </a:prstGeom>
          <a:ln w="22225" cap="rnd">
            <a:solidFill>
              <a:srgbClr val="4599C5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6417477" y="5296614"/>
            <a:ext cx="65656" cy="392426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 flipH="1" flipV="1">
            <a:off x="7889515" y="5177209"/>
            <a:ext cx="358401" cy="354521"/>
          </a:xfrm>
          <a:prstGeom prst="line">
            <a:avLst/>
          </a:prstGeom>
          <a:ln w="22225" cap="rnd">
            <a:solidFill>
              <a:schemeClr val="bg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/>
          <p:cNvCxnSpPr/>
          <p:nvPr/>
        </p:nvCxnSpPr>
        <p:spPr>
          <a:xfrm flipH="1" flipV="1">
            <a:off x="9309876" y="5053900"/>
            <a:ext cx="341397" cy="187794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/>
          <p:nvPr/>
        </p:nvCxnSpPr>
        <p:spPr>
          <a:xfrm flipH="1" flipV="1">
            <a:off x="9701932" y="3997827"/>
            <a:ext cx="322107" cy="48246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H="1">
            <a:off x="9701932" y="2800734"/>
            <a:ext cx="322107" cy="48246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H="1">
            <a:off x="9343533" y="1617339"/>
            <a:ext cx="301692" cy="156139"/>
          </a:xfrm>
          <a:prstGeom prst="line">
            <a:avLst/>
          </a:prstGeom>
          <a:ln w="22225" cap="rnd">
            <a:solidFill>
              <a:srgbClr val="4599C5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H="1">
            <a:off x="7832806" y="2488388"/>
            <a:ext cx="313035" cy="142907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 flipH="1">
            <a:off x="7320157" y="799981"/>
            <a:ext cx="249520" cy="440811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/>
          <p:nvPr/>
        </p:nvCxnSpPr>
        <p:spPr>
          <a:xfrm flipH="1">
            <a:off x="6766680" y="1290695"/>
            <a:ext cx="124091" cy="340254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组合 111"/>
          <p:cNvGrpSpPr/>
          <p:nvPr/>
        </p:nvGrpSpPr>
        <p:grpSpPr>
          <a:xfrm>
            <a:off x="4741942" y="2074866"/>
            <a:ext cx="2708118" cy="2708268"/>
            <a:chOff x="4977763" y="2178207"/>
            <a:chExt cx="2842897" cy="2843054"/>
          </a:xfrm>
        </p:grpSpPr>
        <p:grpSp>
          <p:nvGrpSpPr>
            <p:cNvPr id="113" name="组合 112"/>
            <p:cNvGrpSpPr/>
            <p:nvPr/>
          </p:nvGrpSpPr>
          <p:grpSpPr>
            <a:xfrm>
              <a:off x="5000623" y="2201146"/>
              <a:ext cx="2797176" cy="2797176"/>
              <a:chOff x="4870450" y="2279808"/>
              <a:chExt cx="2639696" cy="2639696"/>
            </a:xfrm>
          </p:grpSpPr>
          <p:cxnSp>
            <p:nvCxnSpPr>
              <p:cNvPr id="121" name="直接连接符 120"/>
              <p:cNvCxnSpPr/>
              <p:nvPr/>
            </p:nvCxnSpPr>
            <p:spPr>
              <a:xfrm>
                <a:off x="4870450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直接连接符 121"/>
              <p:cNvCxnSpPr/>
              <p:nvPr/>
            </p:nvCxnSpPr>
            <p:spPr>
              <a:xfrm rot="16200000">
                <a:off x="6190298" y="959961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直接连接符 122"/>
              <p:cNvCxnSpPr/>
              <p:nvPr/>
            </p:nvCxnSpPr>
            <p:spPr>
              <a:xfrm>
                <a:off x="7510146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接连接符 123"/>
              <p:cNvCxnSpPr/>
              <p:nvPr/>
            </p:nvCxnSpPr>
            <p:spPr>
              <a:xfrm rot="16200000">
                <a:off x="6190298" y="3599656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组合 113"/>
            <p:cNvGrpSpPr/>
            <p:nvPr/>
          </p:nvGrpSpPr>
          <p:grpSpPr>
            <a:xfrm>
              <a:off x="4977763" y="2178207"/>
              <a:ext cx="2842897" cy="2843054"/>
              <a:chOff x="4977763" y="2178207"/>
              <a:chExt cx="2842897" cy="2843054"/>
            </a:xfrm>
          </p:grpSpPr>
          <p:grpSp>
            <p:nvGrpSpPr>
              <p:cNvPr id="115" name="组合 114"/>
              <p:cNvGrpSpPr/>
              <p:nvPr/>
            </p:nvGrpSpPr>
            <p:grpSpPr>
              <a:xfrm>
                <a:off x="4977763" y="2178207"/>
                <a:ext cx="2842897" cy="45720"/>
                <a:chOff x="4977763" y="2178207"/>
                <a:chExt cx="2842897" cy="45720"/>
              </a:xfrm>
            </p:grpSpPr>
            <p:sp>
              <p:nvSpPr>
                <p:cNvPr id="119" name="椭圆 118"/>
                <p:cNvSpPr/>
                <p:nvPr/>
              </p:nvSpPr>
              <p:spPr>
                <a:xfrm>
                  <a:off x="4977763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20" name="椭圆 119"/>
                <p:cNvSpPr/>
                <p:nvPr/>
              </p:nvSpPr>
              <p:spPr>
                <a:xfrm>
                  <a:off x="7774940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  <p:grpSp>
            <p:nvGrpSpPr>
              <p:cNvPr id="116" name="组合 115"/>
              <p:cNvGrpSpPr/>
              <p:nvPr/>
            </p:nvGrpSpPr>
            <p:grpSpPr>
              <a:xfrm>
                <a:off x="4977763" y="4975541"/>
                <a:ext cx="2842897" cy="45720"/>
                <a:chOff x="4977763" y="4975541"/>
                <a:chExt cx="2842897" cy="45720"/>
              </a:xfrm>
            </p:grpSpPr>
            <p:sp>
              <p:nvSpPr>
                <p:cNvPr id="117" name="椭圆 116"/>
                <p:cNvSpPr/>
                <p:nvPr/>
              </p:nvSpPr>
              <p:spPr>
                <a:xfrm>
                  <a:off x="4977763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18" name="椭圆 117"/>
                <p:cNvSpPr/>
                <p:nvPr/>
              </p:nvSpPr>
              <p:spPr>
                <a:xfrm>
                  <a:off x="7774940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</p:grpSp>
      </p:grpSp>
      <p:grpSp>
        <p:nvGrpSpPr>
          <p:cNvPr id="125" name="组合 124"/>
          <p:cNvGrpSpPr/>
          <p:nvPr/>
        </p:nvGrpSpPr>
        <p:grpSpPr>
          <a:xfrm>
            <a:off x="4964845" y="2297783"/>
            <a:ext cx="2262310" cy="2262434"/>
            <a:chOff x="5211761" y="2412140"/>
            <a:chExt cx="2374902" cy="2375032"/>
          </a:xfrm>
        </p:grpSpPr>
        <p:grpSp>
          <p:nvGrpSpPr>
            <p:cNvPr id="126" name="组合 125"/>
            <p:cNvGrpSpPr/>
            <p:nvPr/>
          </p:nvGrpSpPr>
          <p:grpSpPr>
            <a:xfrm>
              <a:off x="5230336" y="2430780"/>
              <a:ext cx="2337752" cy="2337752"/>
              <a:chOff x="4870450" y="2279808"/>
              <a:chExt cx="2639696" cy="2639696"/>
            </a:xfrm>
          </p:grpSpPr>
          <p:cxnSp>
            <p:nvCxnSpPr>
              <p:cNvPr id="134" name="直接连接符 133"/>
              <p:cNvCxnSpPr/>
              <p:nvPr/>
            </p:nvCxnSpPr>
            <p:spPr>
              <a:xfrm>
                <a:off x="4870450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>
              <a:xfrm rot="16200000">
                <a:off x="6190298" y="959961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直接连接符 135"/>
              <p:cNvCxnSpPr/>
              <p:nvPr/>
            </p:nvCxnSpPr>
            <p:spPr>
              <a:xfrm>
                <a:off x="7510146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直接连接符 136"/>
              <p:cNvCxnSpPr/>
              <p:nvPr/>
            </p:nvCxnSpPr>
            <p:spPr>
              <a:xfrm rot="16200000">
                <a:off x="6190298" y="3599656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7" name="组合 126"/>
            <p:cNvGrpSpPr/>
            <p:nvPr/>
          </p:nvGrpSpPr>
          <p:grpSpPr>
            <a:xfrm>
              <a:off x="5211761" y="2412140"/>
              <a:ext cx="2374902" cy="2375032"/>
              <a:chOff x="4977763" y="2178207"/>
              <a:chExt cx="2842897" cy="2843054"/>
            </a:xfrm>
          </p:grpSpPr>
          <p:grpSp>
            <p:nvGrpSpPr>
              <p:cNvPr id="128" name="组合 127"/>
              <p:cNvGrpSpPr/>
              <p:nvPr/>
            </p:nvGrpSpPr>
            <p:grpSpPr>
              <a:xfrm>
                <a:off x="4977763" y="2178207"/>
                <a:ext cx="2842897" cy="45720"/>
                <a:chOff x="4977763" y="2178207"/>
                <a:chExt cx="2842897" cy="45720"/>
              </a:xfrm>
            </p:grpSpPr>
            <p:sp>
              <p:nvSpPr>
                <p:cNvPr id="132" name="椭圆 131"/>
                <p:cNvSpPr/>
                <p:nvPr/>
              </p:nvSpPr>
              <p:spPr>
                <a:xfrm>
                  <a:off x="4977763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33" name="椭圆 132"/>
                <p:cNvSpPr/>
                <p:nvPr/>
              </p:nvSpPr>
              <p:spPr>
                <a:xfrm>
                  <a:off x="7774940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  <p:grpSp>
            <p:nvGrpSpPr>
              <p:cNvPr id="129" name="组合 128"/>
              <p:cNvGrpSpPr/>
              <p:nvPr/>
            </p:nvGrpSpPr>
            <p:grpSpPr>
              <a:xfrm>
                <a:off x="4977763" y="4975541"/>
                <a:ext cx="2842897" cy="45720"/>
                <a:chOff x="4977763" y="4975541"/>
                <a:chExt cx="2842897" cy="45720"/>
              </a:xfrm>
            </p:grpSpPr>
            <p:sp>
              <p:nvSpPr>
                <p:cNvPr id="130" name="椭圆 129"/>
                <p:cNvSpPr/>
                <p:nvPr/>
              </p:nvSpPr>
              <p:spPr>
                <a:xfrm>
                  <a:off x="4977763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31" name="椭圆 130"/>
                <p:cNvSpPr/>
                <p:nvPr/>
              </p:nvSpPr>
              <p:spPr>
                <a:xfrm>
                  <a:off x="7774940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</p:grpSp>
      </p:grpSp>
      <p:grpSp>
        <p:nvGrpSpPr>
          <p:cNvPr id="138" name="组合 137"/>
          <p:cNvGrpSpPr/>
          <p:nvPr/>
        </p:nvGrpSpPr>
        <p:grpSpPr>
          <a:xfrm>
            <a:off x="5135729" y="2468676"/>
            <a:ext cx="1920543" cy="1920648"/>
            <a:chOff x="5391149" y="2591538"/>
            <a:chExt cx="2016126" cy="2016236"/>
          </a:xfrm>
        </p:grpSpPr>
        <p:grpSp>
          <p:nvGrpSpPr>
            <p:cNvPr id="139" name="组合 138"/>
            <p:cNvGrpSpPr/>
            <p:nvPr/>
          </p:nvGrpSpPr>
          <p:grpSpPr>
            <a:xfrm>
              <a:off x="5407505" y="2607949"/>
              <a:ext cx="1983415" cy="1983415"/>
              <a:chOff x="4870450" y="2279808"/>
              <a:chExt cx="2639696" cy="2639696"/>
            </a:xfrm>
          </p:grpSpPr>
          <p:cxnSp>
            <p:nvCxnSpPr>
              <p:cNvPr id="147" name="直接连接符 146"/>
              <p:cNvCxnSpPr/>
              <p:nvPr/>
            </p:nvCxnSpPr>
            <p:spPr>
              <a:xfrm>
                <a:off x="4870450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直接连接符 147"/>
              <p:cNvCxnSpPr/>
              <p:nvPr/>
            </p:nvCxnSpPr>
            <p:spPr>
              <a:xfrm rot="16200000">
                <a:off x="6190298" y="959961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直接连接符 148"/>
              <p:cNvCxnSpPr/>
              <p:nvPr/>
            </p:nvCxnSpPr>
            <p:spPr>
              <a:xfrm>
                <a:off x="7510146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直接连接符 149"/>
              <p:cNvCxnSpPr/>
              <p:nvPr/>
            </p:nvCxnSpPr>
            <p:spPr>
              <a:xfrm rot="16200000">
                <a:off x="6190298" y="3599656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组合 139"/>
            <p:cNvGrpSpPr/>
            <p:nvPr/>
          </p:nvGrpSpPr>
          <p:grpSpPr>
            <a:xfrm>
              <a:off x="5391149" y="2591538"/>
              <a:ext cx="2016126" cy="2016236"/>
              <a:chOff x="4977763" y="2178207"/>
              <a:chExt cx="2842897" cy="2843054"/>
            </a:xfrm>
          </p:grpSpPr>
          <p:grpSp>
            <p:nvGrpSpPr>
              <p:cNvPr id="141" name="组合 140"/>
              <p:cNvGrpSpPr/>
              <p:nvPr/>
            </p:nvGrpSpPr>
            <p:grpSpPr>
              <a:xfrm>
                <a:off x="4977763" y="2178207"/>
                <a:ext cx="2842897" cy="45720"/>
                <a:chOff x="4977763" y="2178207"/>
                <a:chExt cx="2842897" cy="45720"/>
              </a:xfrm>
            </p:grpSpPr>
            <p:sp>
              <p:nvSpPr>
                <p:cNvPr id="145" name="椭圆 144"/>
                <p:cNvSpPr/>
                <p:nvPr/>
              </p:nvSpPr>
              <p:spPr>
                <a:xfrm>
                  <a:off x="4977763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46" name="椭圆 145"/>
                <p:cNvSpPr/>
                <p:nvPr/>
              </p:nvSpPr>
              <p:spPr>
                <a:xfrm>
                  <a:off x="7774940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  <p:grpSp>
            <p:nvGrpSpPr>
              <p:cNvPr id="142" name="组合 141"/>
              <p:cNvGrpSpPr/>
              <p:nvPr/>
            </p:nvGrpSpPr>
            <p:grpSpPr>
              <a:xfrm>
                <a:off x="4977763" y="4975541"/>
                <a:ext cx="2842897" cy="45720"/>
                <a:chOff x="4977763" y="4975541"/>
                <a:chExt cx="2842897" cy="45720"/>
              </a:xfrm>
            </p:grpSpPr>
            <p:sp>
              <p:nvSpPr>
                <p:cNvPr id="143" name="椭圆 142"/>
                <p:cNvSpPr/>
                <p:nvPr/>
              </p:nvSpPr>
              <p:spPr>
                <a:xfrm>
                  <a:off x="4977763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44" name="椭圆 143"/>
                <p:cNvSpPr/>
                <p:nvPr/>
              </p:nvSpPr>
              <p:spPr>
                <a:xfrm>
                  <a:off x="7774940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</p:grpSp>
      </p:grpSp>
      <p:grpSp>
        <p:nvGrpSpPr>
          <p:cNvPr id="151" name="组合 150"/>
          <p:cNvGrpSpPr/>
          <p:nvPr/>
        </p:nvGrpSpPr>
        <p:grpSpPr>
          <a:xfrm>
            <a:off x="5305099" y="2638055"/>
            <a:ext cx="1581802" cy="1581890"/>
            <a:chOff x="5568949" y="2769347"/>
            <a:chExt cx="1660526" cy="1660618"/>
          </a:xfrm>
        </p:grpSpPr>
        <p:grpSp>
          <p:nvGrpSpPr>
            <p:cNvPr id="152" name="组合 151"/>
            <p:cNvGrpSpPr/>
            <p:nvPr/>
          </p:nvGrpSpPr>
          <p:grpSpPr>
            <a:xfrm>
              <a:off x="5580295" y="2780739"/>
              <a:ext cx="1637834" cy="1637834"/>
              <a:chOff x="4870450" y="2279808"/>
              <a:chExt cx="2639696" cy="2639696"/>
            </a:xfrm>
          </p:grpSpPr>
          <p:cxnSp>
            <p:nvCxnSpPr>
              <p:cNvPr id="160" name="直接连接符 159"/>
              <p:cNvCxnSpPr/>
              <p:nvPr/>
            </p:nvCxnSpPr>
            <p:spPr>
              <a:xfrm>
                <a:off x="4870450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直接连接符 160"/>
              <p:cNvCxnSpPr/>
              <p:nvPr/>
            </p:nvCxnSpPr>
            <p:spPr>
              <a:xfrm rot="16200000">
                <a:off x="6190298" y="959961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直接连接符 161"/>
              <p:cNvCxnSpPr/>
              <p:nvPr/>
            </p:nvCxnSpPr>
            <p:spPr>
              <a:xfrm>
                <a:off x="7510146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直接连接符 162"/>
              <p:cNvCxnSpPr/>
              <p:nvPr/>
            </p:nvCxnSpPr>
            <p:spPr>
              <a:xfrm rot="16200000">
                <a:off x="6190298" y="3599656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" name="组合 152"/>
            <p:cNvGrpSpPr/>
            <p:nvPr/>
          </p:nvGrpSpPr>
          <p:grpSpPr>
            <a:xfrm>
              <a:off x="5568949" y="2769347"/>
              <a:ext cx="1660526" cy="1660618"/>
              <a:chOff x="4977763" y="2178207"/>
              <a:chExt cx="2842897" cy="2843054"/>
            </a:xfrm>
          </p:grpSpPr>
          <p:grpSp>
            <p:nvGrpSpPr>
              <p:cNvPr id="154" name="组合 153"/>
              <p:cNvGrpSpPr/>
              <p:nvPr/>
            </p:nvGrpSpPr>
            <p:grpSpPr>
              <a:xfrm>
                <a:off x="4977763" y="2178207"/>
                <a:ext cx="2842897" cy="45720"/>
                <a:chOff x="4977763" y="2178207"/>
                <a:chExt cx="2842897" cy="45720"/>
              </a:xfrm>
            </p:grpSpPr>
            <p:sp>
              <p:nvSpPr>
                <p:cNvPr id="158" name="椭圆 157"/>
                <p:cNvSpPr/>
                <p:nvPr/>
              </p:nvSpPr>
              <p:spPr>
                <a:xfrm>
                  <a:off x="4977763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59" name="椭圆 158"/>
                <p:cNvSpPr/>
                <p:nvPr/>
              </p:nvSpPr>
              <p:spPr>
                <a:xfrm>
                  <a:off x="7774940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  <p:grpSp>
            <p:nvGrpSpPr>
              <p:cNvPr id="155" name="组合 154"/>
              <p:cNvGrpSpPr/>
              <p:nvPr/>
            </p:nvGrpSpPr>
            <p:grpSpPr>
              <a:xfrm>
                <a:off x="4977763" y="4975541"/>
                <a:ext cx="2842897" cy="45720"/>
                <a:chOff x="4977763" y="4975541"/>
                <a:chExt cx="2842897" cy="45720"/>
              </a:xfrm>
            </p:grpSpPr>
            <p:sp>
              <p:nvSpPr>
                <p:cNvPr id="156" name="椭圆 155"/>
                <p:cNvSpPr/>
                <p:nvPr/>
              </p:nvSpPr>
              <p:spPr>
                <a:xfrm>
                  <a:off x="4977763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57" name="椭圆 156"/>
                <p:cNvSpPr/>
                <p:nvPr/>
              </p:nvSpPr>
              <p:spPr>
                <a:xfrm>
                  <a:off x="7774940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</p:grpSp>
      </p:grpSp>
      <p:grpSp>
        <p:nvGrpSpPr>
          <p:cNvPr id="164" name="组合 163"/>
          <p:cNvGrpSpPr/>
          <p:nvPr/>
        </p:nvGrpSpPr>
        <p:grpSpPr>
          <a:xfrm>
            <a:off x="5469104" y="2802070"/>
            <a:ext cx="1253793" cy="1253862"/>
            <a:chOff x="5568949" y="2769347"/>
            <a:chExt cx="1660526" cy="1660618"/>
          </a:xfrm>
        </p:grpSpPr>
        <p:grpSp>
          <p:nvGrpSpPr>
            <p:cNvPr id="165" name="组合 164"/>
            <p:cNvGrpSpPr/>
            <p:nvPr/>
          </p:nvGrpSpPr>
          <p:grpSpPr>
            <a:xfrm>
              <a:off x="5580295" y="2780739"/>
              <a:ext cx="1637834" cy="1637834"/>
              <a:chOff x="4870450" y="2279808"/>
              <a:chExt cx="2639696" cy="2639696"/>
            </a:xfrm>
          </p:grpSpPr>
          <p:cxnSp>
            <p:nvCxnSpPr>
              <p:cNvPr id="173" name="直接连接符 172"/>
              <p:cNvCxnSpPr/>
              <p:nvPr/>
            </p:nvCxnSpPr>
            <p:spPr>
              <a:xfrm>
                <a:off x="4870450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直接连接符 173"/>
              <p:cNvCxnSpPr/>
              <p:nvPr/>
            </p:nvCxnSpPr>
            <p:spPr>
              <a:xfrm rot="16200000">
                <a:off x="6190298" y="959961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直接连接符 174"/>
              <p:cNvCxnSpPr/>
              <p:nvPr/>
            </p:nvCxnSpPr>
            <p:spPr>
              <a:xfrm>
                <a:off x="7510146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2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直接连接符 175"/>
              <p:cNvCxnSpPr/>
              <p:nvPr/>
            </p:nvCxnSpPr>
            <p:spPr>
              <a:xfrm rot="16200000">
                <a:off x="6190298" y="3599656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6" name="组合 165"/>
            <p:cNvGrpSpPr/>
            <p:nvPr/>
          </p:nvGrpSpPr>
          <p:grpSpPr>
            <a:xfrm>
              <a:off x="5568949" y="2769347"/>
              <a:ext cx="1660526" cy="1660618"/>
              <a:chOff x="4977763" y="2178207"/>
              <a:chExt cx="2842897" cy="2843054"/>
            </a:xfrm>
          </p:grpSpPr>
          <p:grpSp>
            <p:nvGrpSpPr>
              <p:cNvPr id="167" name="组合 166"/>
              <p:cNvGrpSpPr/>
              <p:nvPr/>
            </p:nvGrpSpPr>
            <p:grpSpPr>
              <a:xfrm>
                <a:off x="4977763" y="2178207"/>
                <a:ext cx="2842897" cy="45720"/>
                <a:chOff x="4977763" y="2178207"/>
                <a:chExt cx="2842897" cy="45720"/>
              </a:xfrm>
            </p:grpSpPr>
            <p:sp>
              <p:nvSpPr>
                <p:cNvPr id="171" name="椭圆 170"/>
                <p:cNvSpPr/>
                <p:nvPr/>
              </p:nvSpPr>
              <p:spPr>
                <a:xfrm>
                  <a:off x="4977763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72" name="椭圆 171"/>
                <p:cNvSpPr/>
                <p:nvPr/>
              </p:nvSpPr>
              <p:spPr>
                <a:xfrm>
                  <a:off x="7774940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  <p:grpSp>
            <p:nvGrpSpPr>
              <p:cNvPr id="168" name="组合 167"/>
              <p:cNvGrpSpPr/>
              <p:nvPr/>
            </p:nvGrpSpPr>
            <p:grpSpPr>
              <a:xfrm>
                <a:off x="4977763" y="4975541"/>
                <a:ext cx="2842897" cy="45720"/>
                <a:chOff x="4977763" y="4975541"/>
                <a:chExt cx="2842897" cy="45720"/>
              </a:xfrm>
            </p:grpSpPr>
            <p:sp>
              <p:nvSpPr>
                <p:cNvPr id="169" name="椭圆 168"/>
                <p:cNvSpPr/>
                <p:nvPr/>
              </p:nvSpPr>
              <p:spPr>
                <a:xfrm>
                  <a:off x="4977763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70" name="椭圆 169"/>
                <p:cNvSpPr/>
                <p:nvPr/>
              </p:nvSpPr>
              <p:spPr>
                <a:xfrm>
                  <a:off x="7774940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</p:grpSp>
      </p:grpSp>
      <p:grpSp>
        <p:nvGrpSpPr>
          <p:cNvPr id="177" name="组合 176"/>
          <p:cNvGrpSpPr/>
          <p:nvPr/>
        </p:nvGrpSpPr>
        <p:grpSpPr>
          <a:xfrm>
            <a:off x="5663499" y="2996475"/>
            <a:ext cx="865002" cy="865050"/>
            <a:chOff x="5568949" y="2769347"/>
            <a:chExt cx="1660526" cy="1660618"/>
          </a:xfrm>
        </p:grpSpPr>
        <p:grpSp>
          <p:nvGrpSpPr>
            <p:cNvPr id="178" name="组合 177"/>
            <p:cNvGrpSpPr/>
            <p:nvPr/>
          </p:nvGrpSpPr>
          <p:grpSpPr>
            <a:xfrm>
              <a:off x="5580295" y="2780739"/>
              <a:ext cx="1637834" cy="1637834"/>
              <a:chOff x="4870450" y="2279808"/>
              <a:chExt cx="2639696" cy="2639696"/>
            </a:xfrm>
          </p:grpSpPr>
          <p:cxnSp>
            <p:nvCxnSpPr>
              <p:cNvPr id="186" name="直接连接符 185"/>
              <p:cNvCxnSpPr/>
              <p:nvPr/>
            </p:nvCxnSpPr>
            <p:spPr>
              <a:xfrm>
                <a:off x="4870450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直接连接符 186"/>
              <p:cNvCxnSpPr/>
              <p:nvPr/>
            </p:nvCxnSpPr>
            <p:spPr>
              <a:xfrm rot="16200000">
                <a:off x="6190298" y="959961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直接连接符 187"/>
              <p:cNvCxnSpPr/>
              <p:nvPr/>
            </p:nvCxnSpPr>
            <p:spPr>
              <a:xfrm>
                <a:off x="7510146" y="2279808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直接连接符 188"/>
              <p:cNvCxnSpPr/>
              <p:nvPr/>
            </p:nvCxnSpPr>
            <p:spPr>
              <a:xfrm rot="16200000">
                <a:off x="6190298" y="3599656"/>
                <a:ext cx="0" cy="2639696"/>
              </a:xfrm>
              <a:prstGeom prst="line">
                <a:avLst/>
              </a:prstGeom>
              <a:ln w="0">
                <a:solidFill>
                  <a:schemeClr val="bg1">
                    <a:alpha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组合 178"/>
            <p:cNvGrpSpPr/>
            <p:nvPr/>
          </p:nvGrpSpPr>
          <p:grpSpPr>
            <a:xfrm>
              <a:off x="5568949" y="2769347"/>
              <a:ext cx="1660526" cy="1660618"/>
              <a:chOff x="4977763" y="2178207"/>
              <a:chExt cx="2842897" cy="2843054"/>
            </a:xfrm>
          </p:grpSpPr>
          <p:grpSp>
            <p:nvGrpSpPr>
              <p:cNvPr id="180" name="组合 179"/>
              <p:cNvGrpSpPr/>
              <p:nvPr/>
            </p:nvGrpSpPr>
            <p:grpSpPr>
              <a:xfrm>
                <a:off x="4977763" y="2178207"/>
                <a:ext cx="2842897" cy="45720"/>
                <a:chOff x="4977763" y="2178207"/>
                <a:chExt cx="2842897" cy="45720"/>
              </a:xfrm>
            </p:grpSpPr>
            <p:sp>
              <p:nvSpPr>
                <p:cNvPr id="184" name="椭圆 183"/>
                <p:cNvSpPr/>
                <p:nvPr/>
              </p:nvSpPr>
              <p:spPr>
                <a:xfrm>
                  <a:off x="4977763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85" name="椭圆 184"/>
                <p:cNvSpPr/>
                <p:nvPr/>
              </p:nvSpPr>
              <p:spPr>
                <a:xfrm>
                  <a:off x="7774940" y="2178207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  <p:grpSp>
            <p:nvGrpSpPr>
              <p:cNvPr id="181" name="组合 180"/>
              <p:cNvGrpSpPr/>
              <p:nvPr/>
            </p:nvGrpSpPr>
            <p:grpSpPr>
              <a:xfrm>
                <a:off x="4977763" y="4975541"/>
                <a:ext cx="2842897" cy="45720"/>
                <a:chOff x="4977763" y="4975541"/>
                <a:chExt cx="2842897" cy="45720"/>
              </a:xfrm>
            </p:grpSpPr>
            <p:sp>
              <p:nvSpPr>
                <p:cNvPr id="182" name="椭圆 181"/>
                <p:cNvSpPr/>
                <p:nvPr/>
              </p:nvSpPr>
              <p:spPr>
                <a:xfrm>
                  <a:off x="4977763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  <p:sp>
              <p:nvSpPr>
                <p:cNvPr id="183" name="椭圆 182"/>
                <p:cNvSpPr/>
                <p:nvPr/>
              </p:nvSpPr>
              <p:spPr>
                <a:xfrm>
                  <a:off x="7774940" y="4975541"/>
                  <a:ext cx="45720" cy="4572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715"/>
                </a:p>
              </p:txBody>
            </p:sp>
          </p:grpSp>
        </p:grpSp>
      </p:grpSp>
      <p:sp>
        <p:nvSpPr>
          <p:cNvPr id="190" name="矩形 189"/>
          <p:cNvSpPr/>
          <p:nvPr/>
        </p:nvSpPr>
        <p:spPr>
          <a:xfrm>
            <a:off x="168" y="-858255"/>
            <a:ext cx="789791" cy="805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91" name="PA_平行四边形 215"/>
          <p:cNvSpPr/>
          <p:nvPr>
            <p:custDataLst>
              <p:tags r:id="rId54"/>
            </p:custDataLst>
          </p:nvPr>
        </p:nvSpPr>
        <p:spPr>
          <a:xfrm>
            <a:off x="3631992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92" name="PA_平行四边形 215"/>
          <p:cNvSpPr/>
          <p:nvPr>
            <p:custDataLst>
              <p:tags r:id="rId55"/>
            </p:custDataLst>
          </p:nvPr>
        </p:nvSpPr>
        <p:spPr>
          <a:xfrm>
            <a:off x="3631992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93" name="PA_平行四边形 215"/>
          <p:cNvSpPr/>
          <p:nvPr>
            <p:custDataLst>
              <p:tags r:id="rId56"/>
            </p:custDataLst>
          </p:nvPr>
        </p:nvSpPr>
        <p:spPr>
          <a:xfrm>
            <a:off x="3631992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94" name="PA_平行四边形 215"/>
          <p:cNvSpPr/>
          <p:nvPr>
            <p:custDataLst>
              <p:tags r:id="rId57"/>
            </p:custDataLst>
          </p:nvPr>
        </p:nvSpPr>
        <p:spPr>
          <a:xfrm>
            <a:off x="3536721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95" name="PA_平行四边形 215"/>
          <p:cNvSpPr/>
          <p:nvPr>
            <p:custDataLst>
              <p:tags r:id="rId58"/>
            </p:custDataLst>
          </p:nvPr>
        </p:nvSpPr>
        <p:spPr>
          <a:xfrm>
            <a:off x="3536721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96" name="PA_平行四边形 215"/>
          <p:cNvSpPr/>
          <p:nvPr>
            <p:custDataLst>
              <p:tags r:id="rId59"/>
            </p:custDataLst>
          </p:nvPr>
        </p:nvSpPr>
        <p:spPr>
          <a:xfrm>
            <a:off x="3441451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97" name="PA_平行四边形 215"/>
          <p:cNvSpPr/>
          <p:nvPr>
            <p:custDataLst>
              <p:tags r:id="rId60"/>
            </p:custDataLst>
          </p:nvPr>
        </p:nvSpPr>
        <p:spPr>
          <a:xfrm>
            <a:off x="3441451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98" name="PA_平行四边形 215"/>
          <p:cNvSpPr/>
          <p:nvPr>
            <p:custDataLst>
              <p:tags r:id="rId61"/>
            </p:custDataLst>
          </p:nvPr>
        </p:nvSpPr>
        <p:spPr>
          <a:xfrm>
            <a:off x="3346180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99" name="PA_平行四边形 215"/>
          <p:cNvSpPr/>
          <p:nvPr>
            <p:custDataLst>
              <p:tags r:id="rId62"/>
            </p:custDataLst>
          </p:nvPr>
        </p:nvSpPr>
        <p:spPr>
          <a:xfrm>
            <a:off x="3346180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00" name="PA_平行四边形 215"/>
          <p:cNvSpPr/>
          <p:nvPr>
            <p:custDataLst>
              <p:tags r:id="rId63"/>
            </p:custDataLst>
          </p:nvPr>
        </p:nvSpPr>
        <p:spPr>
          <a:xfrm>
            <a:off x="3250910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01" name="PA_平行四边形 215"/>
          <p:cNvSpPr/>
          <p:nvPr>
            <p:custDataLst>
              <p:tags r:id="rId64"/>
            </p:custDataLst>
          </p:nvPr>
        </p:nvSpPr>
        <p:spPr>
          <a:xfrm>
            <a:off x="3250910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02" name="PA_平行四边形 215"/>
          <p:cNvSpPr/>
          <p:nvPr>
            <p:custDataLst>
              <p:tags r:id="rId65"/>
            </p:custDataLst>
          </p:nvPr>
        </p:nvSpPr>
        <p:spPr>
          <a:xfrm>
            <a:off x="3155639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03" name="PA_平行四边形 215"/>
          <p:cNvSpPr/>
          <p:nvPr>
            <p:custDataLst>
              <p:tags r:id="rId66"/>
            </p:custDataLst>
          </p:nvPr>
        </p:nvSpPr>
        <p:spPr>
          <a:xfrm>
            <a:off x="3155639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04" name="PA_平行四边形 215"/>
          <p:cNvSpPr/>
          <p:nvPr>
            <p:custDataLst>
              <p:tags r:id="rId67"/>
            </p:custDataLst>
          </p:nvPr>
        </p:nvSpPr>
        <p:spPr>
          <a:xfrm>
            <a:off x="3060369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05" name="PA_平行四边形 215"/>
          <p:cNvSpPr/>
          <p:nvPr>
            <p:custDataLst>
              <p:tags r:id="rId68"/>
            </p:custDataLst>
          </p:nvPr>
        </p:nvSpPr>
        <p:spPr>
          <a:xfrm>
            <a:off x="2965098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06" name="PA_平行四边形 215"/>
          <p:cNvSpPr/>
          <p:nvPr>
            <p:custDataLst>
              <p:tags r:id="rId69"/>
            </p:custDataLst>
          </p:nvPr>
        </p:nvSpPr>
        <p:spPr>
          <a:xfrm>
            <a:off x="2869828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07" name="PA_平行四边形 215"/>
          <p:cNvSpPr/>
          <p:nvPr>
            <p:custDataLst>
              <p:tags r:id="rId70"/>
            </p:custDataLst>
          </p:nvPr>
        </p:nvSpPr>
        <p:spPr>
          <a:xfrm>
            <a:off x="2869828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08" name="PA_平行四边形 215"/>
          <p:cNvSpPr/>
          <p:nvPr>
            <p:custDataLst>
              <p:tags r:id="rId71"/>
            </p:custDataLst>
          </p:nvPr>
        </p:nvSpPr>
        <p:spPr>
          <a:xfrm>
            <a:off x="2774557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09" name="PA_平行四边形 215"/>
          <p:cNvSpPr/>
          <p:nvPr>
            <p:custDataLst>
              <p:tags r:id="rId72"/>
            </p:custDataLst>
          </p:nvPr>
        </p:nvSpPr>
        <p:spPr>
          <a:xfrm>
            <a:off x="2774557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10" name="PA_平行四边形 215"/>
          <p:cNvSpPr/>
          <p:nvPr>
            <p:custDataLst>
              <p:tags r:id="rId73"/>
            </p:custDataLst>
          </p:nvPr>
        </p:nvSpPr>
        <p:spPr>
          <a:xfrm>
            <a:off x="2774557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11" name="PA_平行四边形 215"/>
          <p:cNvSpPr/>
          <p:nvPr>
            <p:custDataLst>
              <p:tags r:id="rId74"/>
            </p:custDataLst>
          </p:nvPr>
        </p:nvSpPr>
        <p:spPr>
          <a:xfrm>
            <a:off x="2679287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12" name="PA_平行四边形 215"/>
          <p:cNvSpPr/>
          <p:nvPr>
            <p:custDataLst>
              <p:tags r:id="rId75"/>
            </p:custDataLst>
          </p:nvPr>
        </p:nvSpPr>
        <p:spPr>
          <a:xfrm>
            <a:off x="2679287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13" name="PA_平行四边形 215"/>
          <p:cNvSpPr/>
          <p:nvPr>
            <p:custDataLst>
              <p:tags r:id="rId76"/>
            </p:custDataLst>
          </p:nvPr>
        </p:nvSpPr>
        <p:spPr>
          <a:xfrm>
            <a:off x="2679287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14" name="PA_平行四边形 215"/>
          <p:cNvSpPr/>
          <p:nvPr>
            <p:custDataLst>
              <p:tags r:id="rId77"/>
            </p:custDataLst>
          </p:nvPr>
        </p:nvSpPr>
        <p:spPr>
          <a:xfrm>
            <a:off x="2584016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15" name="PA_平行四边形 215"/>
          <p:cNvSpPr/>
          <p:nvPr>
            <p:custDataLst>
              <p:tags r:id="rId78"/>
            </p:custDataLst>
          </p:nvPr>
        </p:nvSpPr>
        <p:spPr>
          <a:xfrm>
            <a:off x="2488746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16" name="PA_平行四边形 215"/>
          <p:cNvSpPr/>
          <p:nvPr>
            <p:custDataLst>
              <p:tags r:id="rId79"/>
            </p:custDataLst>
          </p:nvPr>
        </p:nvSpPr>
        <p:spPr>
          <a:xfrm>
            <a:off x="2393475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17" name="PA_平行四边形 215"/>
          <p:cNvSpPr/>
          <p:nvPr>
            <p:custDataLst>
              <p:tags r:id="rId80"/>
            </p:custDataLst>
          </p:nvPr>
        </p:nvSpPr>
        <p:spPr>
          <a:xfrm>
            <a:off x="2298205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18" name="PA_平行四边形 215"/>
          <p:cNvSpPr/>
          <p:nvPr>
            <p:custDataLst>
              <p:tags r:id="rId81"/>
            </p:custDataLst>
          </p:nvPr>
        </p:nvSpPr>
        <p:spPr>
          <a:xfrm>
            <a:off x="2298205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19" name="PA_平行四边形 215"/>
          <p:cNvSpPr/>
          <p:nvPr>
            <p:custDataLst>
              <p:tags r:id="rId82"/>
            </p:custDataLst>
          </p:nvPr>
        </p:nvSpPr>
        <p:spPr>
          <a:xfrm>
            <a:off x="2298205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20" name="PA_平行四边形 215"/>
          <p:cNvSpPr/>
          <p:nvPr>
            <p:custDataLst>
              <p:tags r:id="rId83"/>
            </p:custDataLst>
          </p:nvPr>
        </p:nvSpPr>
        <p:spPr>
          <a:xfrm>
            <a:off x="2202934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21" name="PA_平行四边形 215"/>
          <p:cNvSpPr/>
          <p:nvPr>
            <p:custDataLst>
              <p:tags r:id="rId84"/>
            </p:custDataLst>
          </p:nvPr>
        </p:nvSpPr>
        <p:spPr>
          <a:xfrm>
            <a:off x="2202934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22" name="PA_平行四边形 215"/>
          <p:cNvSpPr/>
          <p:nvPr>
            <p:custDataLst>
              <p:tags r:id="rId85"/>
            </p:custDataLst>
          </p:nvPr>
        </p:nvSpPr>
        <p:spPr>
          <a:xfrm>
            <a:off x="2107664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23" name="PA_平行四边形 215"/>
          <p:cNvSpPr/>
          <p:nvPr>
            <p:custDataLst>
              <p:tags r:id="rId86"/>
            </p:custDataLst>
          </p:nvPr>
        </p:nvSpPr>
        <p:spPr>
          <a:xfrm>
            <a:off x="2012393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24" name="PA_平行四边形 215"/>
          <p:cNvSpPr/>
          <p:nvPr>
            <p:custDataLst>
              <p:tags r:id="rId87"/>
            </p:custDataLst>
          </p:nvPr>
        </p:nvSpPr>
        <p:spPr>
          <a:xfrm>
            <a:off x="2012393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25" name="PA_平行四边形 215"/>
          <p:cNvSpPr/>
          <p:nvPr>
            <p:custDataLst>
              <p:tags r:id="rId88"/>
            </p:custDataLst>
          </p:nvPr>
        </p:nvSpPr>
        <p:spPr>
          <a:xfrm>
            <a:off x="1917122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26" name="PA_平行四边形 215"/>
          <p:cNvSpPr/>
          <p:nvPr>
            <p:custDataLst>
              <p:tags r:id="rId89"/>
            </p:custDataLst>
          </p:nvPr>
        </p:nvSpPr>
        <p:spPr>
          <a:xfrm>
            <a:off x="1821852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27" name="PA_平行四边形 215"/>
          <p:cNvSpPr/>
          <p:nvPr>
            <p:custDataLst>
              <p:tags r:id="rId90"/>
            </p:custDataLst>
          </p:nvPr>
        </p:nvSpPr>
        <p:spPr>
          <a:xfrm>
            <a:off x="1821852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28" name="PA_平行四边形 215"/>
          <p:cNvSpPr/>
          <p:nvPr>
            <p:custDataLst>
              <p:tags r:id="rId91"/>
            </p:custDataLst>
          </p:nvPr>
        </p:nvSpPr>
        <p:spPr>
          <a:xfrm>
            <a:off x="1726581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29" name="PA_平行四边形 215"/>
          <p:cNvSpPr/>
          <p:nvPr>
            <p:custDataLst>
              <p:tags r:id="rId92"/>
            </p:custDataLst>
          </p:nvPr>
        </p:nvSpPr>
        <p:spPr>
          <a:xfrm>
            <a:off x="1726581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30" name="PA_平行四边形 215"/>
          <p:cNvSpPr/>
          <p:nvPr>
            <p:custDataLst>
              <p:tags r:id="rId93"/>
            </p:custDataLst>
          </p:nvPr>
        </p:nvSpPr>
        <p:spPr>
          <a:xfrm>
            <a:off x="1631311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31" name="PA_平行四边形 215"/>
          <p:cNvSpPr/>
          <p:nvPr>
            <p:custDataLst>
              <p:tags r:id="rId94"/>
            </p:custDataLst>
          </p:nvPr>
        </p:nvSpPr>
        <p:spPr>
          <a:xfrm>
            <a:off x="1631311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32" name="PA_平行四边形 215"/>
          <p:cNvSpPr/>
          <p:nvPr>
            <p:custDataLst>
              <p:tags r:id="rId95"/>
            </p:custDataLst>
          </p:nvPr>
        </p:nvSpPr>
        <p:spPr>
          <a:xfrm>
            <a:off x="1536040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33" name="PA_平行四边形 215"/>
          <p:cNvSpPr/>
          <p:nvPr>
            <p:custDataLst>
              <p:tags r:id="rId96"/>
            </p:custDataLst>
          </p:nvPr>
        </p:nvSpPr>
        <p:spPr>
          <a:xfrm>
            <a:off x="1536040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34" name="PA_平行四边形 215"/>
          <p:cNvSpPr/>
          <p:nvPr>
            <p:custDataLst>
              <p:tags r:id="rId97"/>
            </p:custDataLst>
          </p:nvPr>
        </p:nvSpPr>
        <p:spPr>
          <a:xfrm>
            <a:off x="1536040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35" name="PA_平行四边形 215"/>
          <p:cNvSpPr/>
          <p:nvPr>
            <p:custDataLst>
              <p:tags r:id="rId98"/>
            </p:custDataLst>
          </p:nvPr>
        </p:nvSpPr>
        <p:spPr>
          <a:xfrm>
            <a:off x="1440770" y="3338219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36" name="PA_平行四边形 215"/>
          <p:cNvSpPr/>
          <p:nvPr>
            <p:custDataLst>
              <p:tags r:id="rId99"/>
            </p:custDataLst>
          </p:nvPr>
        </p:nvSpPr>
        <p:spPr>
          <a:xfrm>
            <a:off x="1440770" y="347885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37" name="PA_平行四边形 215"/>
          <p:cNvSpPr/>
          <p:nvPr>
            <p:custDataLst>
              <p:tags r:id="rId100"/>
            </p:custDataLst>
          </p:nvPr>
        </p:nvSpPr>
        <p:spPr>
          <a:xfrm>
            <a:off x="1345499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38" name="PA_平行四边形 215"/>
          <p:cNvSpPr/>
          <p:nvPr>
            <p:custDataLst>
              <p:tags r:id="rId101"/>
            </p:custDataLst>
          </p:nvPr>
        </p:nvSpPr>
        <p:spPr>
          <a:xfrm>
            <a:off x="1250229" y="340853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39" name="PA_平行四边形 215"/>
          <p:cNvSpPr/>
          <p:nvPr>
            <p:custDataLst>
              <p:tags r:id="rId102"/>
            </p:custDataLst>
          </p:nvPr>
        </p:nvSpPr>
        <p:spPr>
          <a:xfrm>
            <a:off x="8496351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40" name="PA_平行四边形 215"/>
          <p:cNvSpPr/>
          <p:nvPr>
            <p:custDataLst>
              <p:tags r:id="rId103"/>
            </p:custDataLst>
          </p:nvPr>
        </p:nvSpPr>
        <p:spPr>
          <a:xfrm>
            <a:off x="8496351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41" name="PA_平行四边形 215"/>
          <p:cNvSpPr/>
          <p:nvPr>
            <p:custDataLst>
              <p:tags r:id="rId104"/>
            </p:custDataLst>
          </p:nvPr>
        </p:nvSpPr>
        <p:spPr>
          <a:xfrm>
            <a:off x="8496351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42" name="PA_平行四边形 215"/>
          <p:cNvSpPr/>
          <p:nvPr>
            <p:custDataLst>
              <p:tags r:id="rId105"/>
            </p:custDataLst>
          </p:nvPr>
        </p:nvSpPr>
        <p:spPr>
          <a:xfrm>
            <a:off x="8591622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43" name="PA_平行四边形 215"/>
          <p:cNvSpPr/>
          <p:nvPr>
            <p:custDataLst>
              <p:tags r:id="rId106"/>
            </p:custDataLst>
          </p:nvPr>
        </p:nvSpPr>
        <p:spPr>
          <a:xfrm>
            <a:off x="8591622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44" name="PA_平行四边形 215"/>
          <p:cNvSpPr/>
          <p:nvPr>
            <p:custDataLst>
              <p:tags r:id="rId107"/>
            </p:custDataLst>
          </p:nvPr>
        </p:nvSpPr>
        <p:spPr>
          <a:xfrm>
            <a:off x="8686892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45" name="PA_平行四边形 215"/>
          <p:cNvSpPr/>
          <p:nvPr>
            <p:custDataLst>
              <p:tags r:id="rId108"/>
            </p:custDataLst>
          </p:nvPr>
        </p:nvSpPr>
        <p:spPr>
          <a:xfrm>
            <a:off x="8686892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46" name="PA_平行四边形 215"/>
          <p:cNvSpPr/>
          <p:nvPr>
            <p:custDataLst>
              <p:tags r:id="rId109"/>
            </p:custDataLst>
          </p:nvPr>
        </p:nvSpPr>
        <p:spPr>
          <a:xfrm>
            <a:off x="8782163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47" name="PA_平行四边形 215"/>
          <p:cNvSpPr/>
          <p:nvPr>
            <p:custDataLst>
              <p:tags r:id="rId110"/>
            </p:custDataLst>
          </p:nvPr>
        </p:nvSpPr>
        <p:spPr>
          <a:xfrm>
            <a:off x="8782163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48" name="PA_平行四边形 215"/>
          <p:cNvSpPr/>
          <p:nvPr>
            <p:custDataLst>
              <p:tags r:id="rId111"/>
            </p:custDataLst>
          </p:nvPr>
        </p:nvSpPr>
        <p:spPr>
          <a:xfrm>
            <a:off x="8877433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49" name="PA_平行四边形 215"/>
          <p:cNvSpPr/>
          <p:nvPr>
            <p:custDataLst>
              <p:tags r:id="rId112"/>
            </p:custDataLst>
          </p:nvPr>
        </p:nvSpPr>
        <p:spPr>
          <a:xfrm>
            <a:off x="8877433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0" name="PA_平行四边形 215"/>
          <p:cNvSpPr/>
          <p:nvPr>
            <p:custDataLst>
              <p:tags r:id="rId113"/>
            </p:custDataLst>
          </p:nvPr>
        </p:nvSpPr>
        <p:spPr>
          <a:xfrm>
            <a:off x="8972704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1" name="PA_平行四边形 215"/>
          <p:cNvSpPr/>
          <p:nvPr>
            <p:custDataLst>
              <p:tags r:id="rId114"/>
            </p:custDataLst>
          </p:nvPr>
        </p:nvSpPr>
        <p:spPr>
          <a:xfrm>
            <a:off x="8972704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2" name="PA_平行四边形 215"/>
          <p:cNvSpPr/>
          <p:nvPr>
            <p:custDataLst>
              <p:tags r:id="rId115"/>
            </p:custDataLst>
          </p:nvPr>
        </p:nvSpPr>
        <p:spPr>
          <a:xfrm>
            <a:off x="9067974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3" name="PA_平行四边形 215"/>
          <p:cNvSpPr/>
          <p:nvPr>
            <p:custDataLst>
              <p:tags r:id="rId116"/>
            </p:custDataLst>
          </p:nvPr>
        </p:nvSpPr>
        <p:spPr>
          <a:xfrm>
            <a:off x="9163245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4" name="PA_平行四边形 215"/>
          <p:cNvSpPr/>
          <p:nvPr>
            <p:custDataLst>
              <p:tags r:id="rId117"/>
            </p:custDataLst>
          </p:nvPr>
        </p:nvSpPr>
        <p:spPr>
          <a:xfrm>
            <a:off x="9258515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5" name="PA_平行四边形 215"/>
          <p:cNvSpPr/>
          <p:nvPr>
            <p:custDataLst>
              <p:tags r:id="rId118"/>
            </p:custDataLst>
          </p:nvPr>
        </p:nvSpPr>
        <p:spPr>
          <a:xfrm>
            <a:off x="9258515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6" name="PA_平行四边形 215"/>
          <p:cNvSpPr/>
          <p:nvPr>
            <p:custDataLst>
              <p:tags r:id="rId119"/>
            </p:custDataLst>
          </p:nvPr>
        </p:nvSpPr>
        <p:spPr>
          <a:xfrm>
            <a:off x="9353786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7" name="PA_平行四边形 215"/>
          <p:cNvSpPr/>
          <p:nvPr>
            <p:custDataLst>
              <p:tags r:id="rId120"/>
            </p:custDataLst>
          </p:nvPr>
        </p:nvSpPr>
        <p:spPr>
          <a:xfrm>
            <a:off x="9353786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8" name="PA_平行四边形 215"/>
          <p:cNvSpPr/>
          <p:nvPr>
            <p:custDataLst>
              <p:tags r:id="rId121"/>
            </p:custDataLst>
          </p:nvPr>
        </p:nvSpPr>
        <p:spPr>
          <a:xfrm>
            <a:off x="9353786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9" name="PA_平行四边形 215"/>
          <p:cNvSpPr/>
          <p:nvPr>
            <p:custDataLst>
              <p:tags r:id="rId122"/>
            </p:custDataLst>
          </p:nvPr>
        </p:nvSpPr>
        <p:spPr>
          <a:xfrm>
            <a:off x="9449056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60" name="PA_平行四边形 215"/>
          <p:cNvSpPr/>
          <p:nvPr>
            <p:custDataLst>
              <p:tags r:id="rId123"/>
            </p:custDataLst>
          </p:nvPr>
        </p:nvSpPr>
        <p:spPr>
          <a:xfrm>
            <a:off x="9449056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61" name="PA_平行四边形 215"/>
          <p:cNvSpPr/>
          <p:nvPr>
            <p:custDataLst>
              <p:tags r:id="rId124"/>
            </p:custDataLst>
          </p:nvPr>
        </p:nvSpPr>
        <p:spPr>
          <a:xfrm>
            <a:off x="9449056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62" name="PA_平行四边形 215"/>
          <p:cNvSpPr/>
          <p:nvPr>
            <p:custDataLst>
              <p:tags r:id="rId125"/>
            </p:custDataLst>
          </p:nvPr>
        </p:nvSpPr>
        <p:spPr>
          <a:xfrm>
            <a:off x="9544327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63" name="PA_平行四边形 215"/>
          <p:cNvSpPr/>
          <p:nvPr>
            <p:custDataLst>
              <p:tags r:id="rId126"/>
            </p:custDataLst>
          </p:nvPr>
        </p:nvSpPr>
        <p:spPr>
          <a:xfrm>
            <a:off x="9639597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64" name="PA_平行四边形 215"/>
          <p:cNvSpPr/>
          <p:nvPr>
            <p:custDataLst>
              <p:tags r:id="rId127"/>
            </p:custDataLst>
          </p:nvPr>
        </p:nvSpPr>
        <p:spPr>
          <a:xfrm>
            <a:off x="9734868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65" name="PA_平行四边形 215"/>
          <p:cNvSpPr/>
          <p:nvPr>
            <p:custDataLst>
              <p:tags r:id="rId128"/>
            </p:custDataLst>
          </p:nvPr>
        </p:nvSpPr>
        <p:spPr>
          <a:xfrm>
            <a:off x="9830138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66" name="PA_平行四边形 215"/>
          <p:cNvSpPr/>
          <p:nvPr>
            <p:custDataLst>
              <p:tags r:id="rId129"/>
            </p:custDataLst>
          </p:nvPr>
        </p:nvSpPr>
        <p:spPr>
          <a:xfrm>
            <a:off x="9830138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67" name="PA_平行四边形 215"/>
          <p:cNvSpPr/>
          <p:nvPr>
            <p:custDataLst>
              <p:tags r:id="rId130"/>
            </p:custDataLst>
          </p:nvPr>
        </p:nvSpPr>
        <p:spPr>
          <a:xfrm>
            <a:off x="9830138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68" name="PA_平行四边形 215"/>
          <p:cNvSpPr/>
          <p:nvPr>
            <p:custDataLst>
              <p:tags r:id="rId131"/>
            </p:custDataLst>
          </p:nvPr>
        </p:nvSpPr>
        <p:spPr>
          <a:xfrm>
            <a:off x="9925409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69" name="PA_平行四边形 215"/>
          <p:cNvSpPr/>
          <p:nvPr>
            <p:custDataLst>
              <p:tags r:id="rId132"/>
            </p:custDataLst>
          </p:nvPr>
        </p:nvSpPr>
        <p:spPr>
          <a:xfrm>
            <a:off x="9925409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0" name="PA_平行四边形 215"/>
          <p:cNvSpPr/>
          <p:nvPr>
            <p:custDataLst>
              <p:tags r:id="rId133"/>
            </p:custDataLst>
          </p:nvPr>
        </p:nvSpPr>
        <p:spPr>
          <a:xfrm>
            <a:off x="10020679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1" name="PA_平行四边形 215"/>
          <p:cNvSpPr/>
          <p:nvPr>
            <p:custDataLst>
              <p:tags r:id="rId134"/>
            </p:custDataLst>
          </p:nvPr>
        </p:nvSpPr>
        <p:spPr>
          <a:xfrm>
            <a:off x="10115950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2" name="PA_平行四边形 215"/>
          <p:cNvSpPr/>
          <p:nvPr>
            <p:custDataLst>
              <p:tags r:id="rId135"/>
            </p:custDataLst>
          </p:nvPr>
        </p:nvSpPr>
        <p:spPr>
          <a:xfrm>
            <a:off x="10115950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3" name="PA_平行四边形 215"/>
          <p:cNvSpPr/>
          <p:nvPr>
            <p:custDataLst>
              <p:tags r:id="rId136"/>
            </p:custDataLst>
          </p:nvPr>
        </p:nvSpPr>
        <p:spPr>
          <a:xfrm>
            <a:off x="10211220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4" name="PA_平行四边形 215"/>
          <p:cNvSpPr/>
          <p:nvPr>
            <p:custDataLst>
              <p:tags r:id="rId137"/>
            </p:custDataLst>
          </p:nvPr>
        </p:nvSpPr>
        <p:spPr>
          <a:xfrm>
            <a:off x="10306491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5" name="PA_平行四边形 215"/>
          <p:cNvSpPr/>
          <p:nvPr>
            <p:custDataLst>
              <p:tags r:id="rId138"/>
            </p:custDataLst>
          </p:nvPr>
        </p:nvSpPr>
        <p:spPr>
          <a:xfrm>
            <a:off x="10306491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6" name="PA_平行四边形 215"/>
          <p:cNvSpPr/>
          <p:nvPr>
            <p:custDataLst>
              <p:tags r:id="rId139"/>
            </p:custDataLst>
          </p:nvPr>
        </p:nvSpPr>
        <p:spPr>
          <a:xfrm>
            <a:off x="10401762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7" name="PA_平行四边形 215"/>
          <p:cNvSpPr/>
          <p:nvPr>
            <p:custDataLst>
              <p:tags r:id="rId140"/>
            </p:custDataLst>
          </p:nvPr>
        </p:nvSpPr>
        <p:spPr>
          <a:xfrm>
            <a:off x="10401762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8" name="PA_平行四边形 215"/>
          <p:cNvSpPr/>
          <p:nvPr>
            <p:custDataLst>
              <p:tags r:id="rId141"/>
            </p:custDataLst>
          </p:nvPr>
        </p:nvSpPr>
        <p:spPr>
          <a:xfrm>
            <a:off x="10497032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9" name="PA_平行四边形 215"/>
          <p:cNvSpPr/>
          <p:nvPr>
            <p:custDataLst>
              <p:tags r:id="rId142"/>
            </p:custDataLst>
          </p:nvPr>
        </p:nvSpPr>
        <p:spPr>
          <a:xfrm>
            <a:off x="10497032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80" name="PA_平行四边形 215"/>
          <p:cNvSpPr/>
          <p:nvPr>
            <p:custDataLst>
              <p:tags r:id="rId143"/>
            </p:custDataLst>
          </p:nvPr>
        </p:nvSpPr>
        <p:spPr>
          <a:xfrm>
            <a:off x="10592303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81" name="PA_平行四边形 215"/>
          <p:cNvSpPr/>
          <p:nvPr>
            <p:custDataLst>
              <p:tags r:id="rId144"/>
            </p:custDataLst>
          </p:nvPr>
        </p:nvSpPr>
        <p:spPr>
          <a:xfrm>
            <a:off x="10592303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82" name="PA_平行四边形 215"/>
          <p:cNvSpPr/>
          <p:nvPr>
            <p:custDataLst>
              <p:tags r:id="rId145"/>
            </p:custDataLst>
          </p:nvPr>
        </p:nvSpPr>
        <p:spPr>
          <a:xfrm>
            <a:off x="10592303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83" name="PA_平行四边形 215"/>
          <p:cNvSpPr/>
          <p:nvPr>
            <p:custDataLst>
              <p:tags r:id="rId146"/>
            </p:custDataLst>
          </p:nvPr>
        </p:nvSpPr>
        <p:spPr>
          <a:xfrm>
            <a:off x="10687573" y="3336907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84" name="PA_平行四边形 215"/>
          <p:cNvSpPr/>
          <p:nvPr>
            <p:custDataLst>
              <p:tags r:id="rId147"/>
            </p:custDataLst>
          </p:nvPr>
        </p:nvSpPr>
        <p:spPr>
          <a:xfrm>
            <a:off x="10687573" y="3477541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85" name="PA_平行四边形 215"/>
          <p:cNvSpPr/>
          <p:nvPr>
            <p:custDataLst>
              <p:tags r:id="rId148"/>
            </p:custDataLst>
          </p:nvPr>
        </p:nvSpPr>
        <p:spPr>
          <a:xfrm>
            <a:off x="10782844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86" name="PA_平行四边形 215"/>
          <p:cNvSpPr/>
          <p:nvPr>
            <p:custDataLst>
              <p:tags r:id="rId149"/>
            </p:custDataLst>
          </p:nvPr>
        </p:nvSpPr>
        <p:spPr>
          <a:xfrm>
            <a:off x="10878114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87" name="PA_平行四边形 215"/>
          <p:cNvSpPr/>
          <p:nvPr>
            <p:custDataLst>
              <p:tags r:id="rId150"/>
            </p:custDataLst>
          </p:nvPr>
        </p:nvSpPr>
        <p:spPr>
          <a:xfrm>
            <a:off x="7716365" y="299415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88" name="PA_平行四边形 216"/>
          <p:cNvSpPr/>
          <p:nvPr>
            <p:custDataLst>
              <p:tags r:id="rId151"/>
            </p:custDataLst>
          </p:nvPr>
        </p:nvSpPr>
        <p:spPr>
          <a:xfrm>
            <a:off x="7519018" y="299415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89" name="PA_平行四边形 217"/>
          <p:cNvSpPr/>
          <p:nvPr>
            <p:custDataLst>
              <p:tags r:id="rId152"/>
            </p:custDataLst>
          </p:nvPr>
        </p:nvSpPr>
        <p:spPr>
          <a:xfrm>
            <a:off x="7321670" y="299415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90" name="PA_平行四边形 219"/>
          <p:cNvSpPr/>
          <p:nvPr>
            <p:custDataLst>
              <p:tags r:id="rId153"/>
            </p:custDataLst>
          </p:nvPr>
        </p:nvSpPr>
        <p:spPr>
          <a:xfrm>
            <a:off x="6926976" y="299415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91" name="PA_平行四边形 221"/>
          <p:cNvSpPr/>
          <p:nvPr>
            <p:custDataLst>
              <p:tags r:id="rId154"/>
            </p:custDataLst>
          </p:nvPr>
        </p:nvSpPr>
        <p:spPr>
          <a:xfrm>
            <a:off x="7519018" y="319830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92" name="PA_平行四边形 223"/>
          <p:cNvSpPr/>
          <p:nvPr>
            <p:custDataLst>
              <p:tags r:id="rId155"/>
            </p:custDataLst>
          </p:nvPr>
        </p:nvSpPr>
        <p:spPr>
          <a:xfrm>
            <a:off x="7124323" y="319830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93" name="PA_平行四边形 226"/>
          <p:cNvSpPr/>
          <p:nvPr>
            <p:custDataLst>
              <p:tags r:id="rId156"/>
            </p:custDataLst>
          </p:nvPr>
        </p:nvSpPr>
        <p:spPr>
          <a:xfrm>
            <a:off x="7519018" y="3402461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94" name="PA_平行四边形 227"/>
          <p:cNvSpPr/>
          <p:nvPr>
            <p:custDataLst>
              <p:tags r:id="rId157"/>
            </p:custDataLst>
          </p:nvPr>
        </p:nvSpPr>
        <p:spPr>
          <a:xfrm>
            <a:off x="7321670" y="3402461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95" name="PA_平行四边形 228"/>
          <p:cNvSpPr/>
          <p:nvPr>
            <p:custDataLst>
              <p:tags r:id="rId158"/>
            </p:custDataLst>
          </p:nvPr>
        </p:nvSpPr>
        <p:spPr>
          <a:xfrm>
            <a:off x="7124323" y="3402461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96" name="PA_平行四边形 229"/>
          <p:cNvSpPr/>
          <p:nvPr>
            <p:custDataLst>
              <p:tags r:id="rId159"/>
            </p:custDataLst>
          </p:nvPr>
        </p:nvSpPr>
        <p:spPr>
          <a:xfrm>
            <a:off x="6926976" y="3402461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97" name="PA_平行四边形 230"/>
          <p:cNvSpPr/>
          <p:nvPr>
            <p:custDataLst>
              <p:tags r:id="rId160"/>
            </p:custDataLst>
          </p:nvPr>
        </p:nvSpPr>
        <p:spPr>
          <a:xfrm>
            <a:off x="7716365" y="3606614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98" name="PA_平行四边形 231"/>
          <p:cNvSpPr/>
          <p:nvPr>
            <p:custDataLst>
              <p:tags r:id="rId161"/>
            </p:custDataLst>
          </p:nvPr>
        </p:nvSpPr>
        <p:spPr>
          <a:xfrm>
            <a:off x="7519018" y="3606614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99" name="PA_平行四边形 232"/>
          <p:cNvSpPr/>
          <p:nvPr>
            <p:custDataLst>
              <p:tags r:id="rId162"/>
            </p:custDataLst>
          </p:nvPr>
        </p:nvSpPr>
        <p:spPr>
          <a:xfrm>
            <a:off x="7321670" y="3606614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00" name="PA_平行四边形 233"/>
          <p:cNvSpPr/>
          <p:nvPr>
            <p:custDataLst>
              <p:tags r:id="rId163"/>
            </p:custDataLst>
          </p:nvPr>
        </p:nvSpPr>
        <p:spPr>
          <a:xfrm>
            <a:off x="7124323" y="3606614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01" name="PA_平行四边形 235"/>
          <p:cNvSpPr/>
          <p:nvPr>
            <p:custDataLst>
              <p:tags r:id="rId164"/>
            </p:custDataLst>
          </p:nvPr>
        </p:nvSpPr>
        <p:spPr>
          <a:xfrm>
            <a:off x="7716365" y="381076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02" name="PA_平行四边形 237"/>
          <p:cNvSpPr/>
          <p:nvPr>
            <p:custDataLst>
              <p:tags r:id="rId165"/>
            </p:custDataLst>
          </p:nvPr>
        </p:nvSpPr>
        <p:spPr>
          <a:xfrm>
            <a:off x="7321670" y="381076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03" name="PA_平行四边形 239"/>
          <p:cNvSpPr/>
          <p:nvPr>
            <p:custDataLst>
              <p:tags r:id="rId166"/>
            </p:custDataLst>
          </p:nvPr>
        </p:nvSpPr>
        <p:spPr>
          <a:xfrm>
            <a:off x="6926976" y="381076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04" name="PA_平行四边形 215"/>
          <p:cNvSpPr/>
          <p:nvPr>
            <p:custDataLst>
              <p:tags r:id="rId167"/>
            </p:custDataLst>
          </p:nvPr>
        </p:nvSpPr>
        <p:spPr>
          <a:xfrm>
            <a:off x="5197581" y="299415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5" name="PA_平行四边形 216"/>
          <p:cNvSpPr/>
          <p:nvPr>
            <p:custDataLst>
              <p:tags r:id="rId168"/>
            </p:custDataLst>
          </p:nvPr>
        </p:nvSpPr>
        <p:spPr>
          <a:xfrm>
            <a:off x="5000234" y="299415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06" name="PA_平行四边形 217"/>
          <p:cNvSpPr/>
          <p:nvPr>
            <p:custDataLst>
              <p:tags r:id="rId169"/>
            </p:custDataLst>
          </p:nvPr>
        </p:nvSpPr>
        <p:spPr>
          <a:xfrm>
            <a:off x="4802887" y="299415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07" name="PA_平行四边形 219"/>
          <p:cNvSpPr/>
          <p:nvPr>
            <p:custDataLst>
              <p:tags r:id="rId170"/>
            </p:custDataLst>
          </p:nvPr>
        </p:nvSpPr>
        <p:spPr>
          <a:xfrm>
            <a:off x="4408192" y="299415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08" name="PA_平行四边形 220"/>
          <p:cNvSpPr/>
          <p:nvPr>
            <p:custDataLst>
              <p:tags r:id="rId171"/>
            </p:custDataLst>
          </p:nvPr>
        </p:nvSpPr>
        <p:spPr>
          <a:xfrm>
            <a:off x="5197581" y="319830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09" name="PA_平行四边形 222"/>
          <p:cNvSpPr/>
          <p:nvPr>
            <p:custDataLst>
              <p:tags r:id="rId172"/>
            </p:custDataLst>
          </p:nvPr>
        </p:nvSpPr>
        <p:spPr>
          <a:xfrm>
            <a:off x="4802887" y="319830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0" name="PA_平行四边形 223"/>
          <p:cNvSpPr/>
          <p:nvPr>
            <p:custDataLst>
              <p:tags r:id="rId173"/>
            </p:custDataLst>
          </p:nvPr>
        </p:nvSpPr>
        <p:spPr>
          <a:xfrm>
            <a:off x="4605539" y="319830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1" name="PA_平行四边形 224"/>
          <p:cNvSpPr/>
          <p:nvPr>
            <p:custDataLst>
              <p:tags r:id="rId174"/>
            </p:custDataLst>
          </p:nvPr>
        </p:nvSpPr>
        <p:spPr>
          <a:xfrm>
            <a:off x="4408192" y="319830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2" name="PA_平行四边形 225"/>
          <p:cNvSpPr/>
          <p:nvPr>
            <p:custDataLst>
              <p:tags r:id="rId175"/>
            </p:custDataLst>
          </p:nvPr>
        </p:nvSpPr>
        <p:spPr>
          <a:xfrm>
            <a:off x="5197581" y="3402461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3" name="PA_平行四边形 226"/>
          <p:cNvSpPr/>
          <p:nvPr>
            <p:custDataLst>
              <p:tags r:id="rId176"/>
            </p:custDataLst>
          </p:nvPr>
        </p:nvSpPr>
        <p:spPr>
          <a:xfrm>
            <a:off x="5000234" y="3402461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4" name="PA_平行四边形 227"/>
          <p:cNvSpPr/>
          <p:nvPr>
            <p:custDataLst>
              <p:tags r:id="rId177"/>
            </p:custDataLst>
          </p:nvPr>
        </p:nvSpPr>
        <p:spPr>
          <a:xfrm>
            <a:off x="4802887" y="3402461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5" name="PA_平行四边形 228"/>
          <p:cNvSpPr/>
          <p:nvPr>
            <p:custDataLst>
              <p:tags r:id="rId178"/>
            </p:custDataLst>
          </p:nvPr>
        </p:nvSpPr>
        <p:spPr>
          <a:xfrm>
            <a:off x="4605539" y="3402461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6" name="PA_平行四边形 229"/>
          <p:cNvSpPr/>
          <p:nvPr>
            <p:custDataLst>
              <p:tags r:id="rId179"/>
            </p:custDataLst>
          </p:nvPr>
        </p:nvSpPr>
        <p:spPr>
          <a:xfrm>
            <a:off x="4408192" y="3402461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7" name="PA_平行四边形 231"/>
          <p:cNvSpPr/>
          <p:nvPr>
            <p:custDataLst>
              <p:tags r:id="rId180"/>
            </p:custDataLst>
          </p:nvPr>
        </p:nvSpPr>
        <p:spPr>
          <a:xfrm>
            <a:off x="5000234" y="3606614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8" name="PA_平行四边形 233"/>
          <p:cNvSpPr/>
          <p:nvPr>
            <p:custDataLst>
              <p:tags r:id="rId181"/>
            </p:custDataLst>
          </p:nvPr>
        </p:nvSpPr>
        <p:spPr>
          <a:xfrm>
            <a:off x="4605539" y="3606614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9" name="PA_平行四边形 235"/>
          <p:cNvSpPr/>
          <p:nvPr>
            <p:custDataLst>
              <p:tags r:id="rId182"/>
            </p:custDataLst>
          </p:nvPr>
        </p:nvSpPr>
        <p:spPr>
          <a:xfrm>
            <a:off x="5197581" y="381076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20" name="PA_平行四边形 236"/>
          <p:cNvSpPr/>
          <p:nvPr>
            <p:custDataLst>
              <p:tags r:id="rId183"/>
            </p:custDataLst>
          </p:nvPr>
        </p:nvSpPr>
        <p:spPr>
          <a:xfrm>
            <a:off x="5000234" y="381076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21" name="PA_平行四边形 237"/>
          <p:cNvSpPr/>
          <p:nvPr>
            <p:custDataLst>
              <p:tags r:id="rId184"/>
            </p:custDataLst>
          </p:nvPr>
        </p:nvSpPr>
        <p:spPr>
          <a:xfrm>
            <a:off x="4802887" y="381076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22" name="PA_平行四边形 239"/>
          <p:cNvSpPr/>
          <p:nvPr>
            <p:custDataLst>
              <p:tags r:id="rId185"/>
            </p:custDataLst>
          </p:nvPr>
        </p:nvSpPr>
        <p:spPr>
          <a:xfrm>
            <a:off x="4408192" y="381076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23" name="PA_平行四边形 216"/>
          <p:cNvSpPr/>
          <p:nvPr>
            <p:custDataLst>
              <p:tags r:id="rId186"/>
            </p:custDataLst>
          </p:nvPr>
        </p:nvSpPr>
        <p:spPr>
          <a:xfrm>
            <a:off x="5000234" y="1769092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24" name="PA_平行四边形 217"/>
          <p:cNvSpPr/>
          <p:nvPr>
            <p:custDataLst>
              <p:tags r:id="rId187"/>
            </p:custDataLst>
          </p:nvPr>
        </p:nvSpPr>
        <p:spPr>
          <a:xfrm>
            <a:off x="4802887" y="1769092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25" name="PA_平行四边形 219"/>
          <p:cNvSpPr/>
          <p:nvPr>
            <p:custDataLst>
              <p:tags r:id="rId188"/>
            </p:custDataLst>
          </p:nvPr>
        </p:nvSpPr>
        <p:spPr>
          <a:xfrm>
            <a:off x="4408192" y="1769092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26" name="PA_平行四边形 220"/>
          <p:cNvSpPr/>
          <p:nvPr>
            <p:custDataLst>
              <p:tags r:id="rId189"/>
            </p:custDataLst>
          </p:nvPr>
        </p:nvSpPr>
        <p:spPr>
          <a:xfrm>
            <a:off x="5197581" y="1973245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27" name="PA_平行四边形 222"/>
          <p:cNvSpPr/>
          <p:nvPr>
            <p:custDataLst>
              <p:tags r:id="rId190"/>
            </p:custDataLst>
          </p:nvPr>
        </p:nvSpPr>
        <p:spPr>
          <a:xfrm>
            <a:off x="4802887" y="1973245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28" name="PA_平行四边形 223"/>
          <p:cNvSpPr/>
          <p:nvPr>
            <p:custDataLst>
              <p:tags r:id="rId191"/>
            </p:custDataLst>
          </p:nvPr>
        </p:nvSpPr>
        <p:spPr>
          <a:xfrm>
            <a:off x="4605539" y="1973245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29" name="PA_平行四边形 225"/>
          <p:cNvSpPr/>
          <p:nvPr>
            <p:custDataLst>
              <p:tags r:id="rId192"/>
            </p:custDataLst>
          </p:nvPr>
        </p:nvSpPr>
        <p:spPr>
          <a:xfrm>
            <a:off x="5197581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30" name="PA_平行四边形 227"/>
          <p:cNvSpPr/>
          <p:nvPr>
            <p:custDataLst>
              <p:tags r:id="rId193"/>
            </p:custDataLst>
          </p:nvPr>
        </p:nvSpPr>
        <p:spPr>
          <a:xfrm>
            <a:off x="4802887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31" name="PA_平行四边形 228"/>
          <p:cNvSpPr/>
          <p:nvPr>
            <p:custDataLst>
              <p:tags r:id="rId194"/>
            </p:custDataLst>
          </p:nvPr>
        </p:nvSpPr>
        <p:spPr>
          <a:xfrm>
            <a:off x="4605539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32" name="PA_平行四边形 231"/>
          <p:cNvSpPr/>
          <p:nvPr>
            <p:custDataLst>
              <p:tags r:id="rId195"/>
            </p:custDataLst>
          </p:nvPr>
        </p:nvSpPr>
        <p:spPr>
          <a:xfrm>
            <a:off x="5000234" y="2381550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33" name="PA_平行四边形 232"/>
          <p:cNvSpPr/>
          <p:nvPr>
            <p:custDataLst>
              <p:tags r:id="rId196"/>
            </p:custDataLst>
          </p:nvPr>
        </p:nvSpPr>
        <p:spPr>
          <a:xfrm>
            <a:off x="4802887" y="2381550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34" name="PA_平行四边形 234"/>
          <p:cNvSpPr/>
          <p:nvPr>
            <p:custDataLst>
              <p:tags r:id="rId197"/>
            </p:custDataLst>
          </p:nvPr>
        </p:nvSpPr>
        <p:spPr>
          <a:xfrm>
            <a:off x="4408192" y="2381550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35" name="PA_平行四边形 235"/>
          <p:cNvSpPr/>
          <p:nvPr>
            <p:custDataLst>
              <p:tags r:id="rId198"/>
            </p:custDataLst>
          </p:nvPr>
        </p:nvSpPr>
        <p:spPr>
          <a:xfrm>
            <a:off x="5197581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36" name="PA_平行四边形 236"/>
          <p:cNvSpPr/>
          <p:nvPr>
            <p:custDataLst>
              <p:tags r:id="rId199"/>
            </p:custDataLst>
          </p:nvPr>
        </p:nvSpPr>
        <p:spPr>
          <a:xfrm>
            <a:off x="5000234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37" name="PA_平行四边形 237"/>
          <p:cNvSpPr/>
          <p:nvPr>
            <p:custDataLst>
              <p:tags r:id="rId200"/>
            </p:custDataLst>
          </p:nvPr>
        </p:nvSpPr>
        <p:spPr>
          <a:xfrm>
            <a:off x="4802887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38" name="PA_平行四边形 238"/>
          <p:cNvSpPr/>
          <p:nvPr>
            <p:custDataLst>
              <p:tags r:id="rId201"/>
            </p:custDataLst>
          </p:nvPr>
        </p:nvSpPr>
        <p:spPr>
          <a:xfrm>
            <a:off x="4605539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39" name="PA_平行四边形 239"/>
          <p:cNvSpPr/>
          <p:nvPr>
            <p:custDataLst>
              <p:tags r:id="rId202"/>
            </p:custDataLst>
          </p:nvPr>
        </p:nvSpPr>
        <p:spPr>
          <a:xfrm>
            <a:off x="4408192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40" name="PA_平行四边形 215"/>
          <p:cNvSpPr/>
          <p:nvPr>
            <p:custDataLst>
              <p:tags r:id="rId203"/>
            </p:custDataLst>
          </p:nvPr>
        </p:nvSpPr>
        <p:spPr>
          <a:xfrm>
            <a:off x="6456973" y="1769092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41" name="PA_平行四边形 217"/>
          <p:cNvSpPr/>
          <p:nvPr>
            <p:custDataLst>
              <p:tags r:id="rId204"/>
            </p:custDataLst>
          </p:nvPr>
        </p:nvSpPr>
        <p:spPr>
          <a:xfrm>
            <a:off x="6062278" y="1769092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42" name="PA_平行四边形 219"/>
          <p:cNvSpPr/>
          <p:nvPr>
            <p:custDataLst>
              <p:tags r:id="rId205"/>
            </p:custDataLst>
          </p:nvPr>
        </p:nvSpPr>
        <p:spPr>
          <a:xfrm>
            <a:off x="5667584" y="1769092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43" name="PA_平行四边形 220"/>
          <p:cNvSpPr/>
          <p:nvPr>
            <p:custDataLst>
              <p:tags r:id="rId206"/>
            </p:custDataLst>
          </p:nvPr>
        </p:nvSpPr>
        <p:spPr>
          <a:xfrm>
            <a:off x="6456973" y="1973245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44" name="PA_平行四边形 222"/>
          <p:cNvSpPr/>
          <p:nvPr>
            <p:custDataLst>
              <p:tags r:id="rId207"/>
            </p:custDataLst>
          </p:nvPr>
        </p:nvSpPr>
        <p:spPr>
          <a:xfrm>
            <a:off x="6062278" y="1973245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45" name="PA_平行四边形 223"/>
          <p:cNvSpPr/>
          <p:nvPr>
            <p:custDataLst>
              <p:tags r:id="rId208"/>
            </p:custDataLst>
          </p:nvPr>
        </p:nvSpPr>
        <p:spPr>
          <a:xfrm>
            <a:off x="5864931" y="1973245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46" name="PA_平行四边形 224"/>
          <p:cNvSpPr/>
          <p:nvPr>
            <p:custDataLst>
              <p:tags r:id="rId209"/>
            </p:custDataLst>
          </p:nvPr>
        </p:nvSpPr>
        <p:spPr>
          <a:xfrm>
            <a:off x="5667584" y="1973245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47" name="PA_平行四边形 225"/>
          <p:cNvSpPr/>
          <p:nvPr>
            <p:custDataLst>
              <p:tags r:id="rId210"/>
            </p:custDataLst>
          </p:nvPr>
        </p:nvSpPr>
        <p:spPr>
          <a:xfrm>
            <a:off x="6456973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48" name="PA_平行四边形 226"/>
          <p:cNvSpPr/>
          <p:nvPr>
            <p:custDataLst>
              <p:tags r:id="rId211"/>
            </p:custDataLst>
          </p:nvPr>
        </p:nvSpPr>
        <p:spPr>
          <a:xfrm>
            <a:off x="6259626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49" name="PA_平行四边形 227"/>
          <p:cNvSpPr/>
          <p:nvPr>
            <p:custDataLst>
              <p:tags r:id="rId212"/>
            </p:custDataLst>
          </p:nvPr>
        </p:nvSpPr>
        <p:spPr>
          <a:xfrm>
            <a:off x="6062278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50" name="PA_平行四边形 228"/>
          <p:cNvSpPr/>
          <p:nvPr>
            <p:custDataLst>
              <p:tags r:id="rId213"/>
            </p:custDataLst>
          </p:nvPr>
        </p:nvSpPr>
        <p:spPr>
          <a:xfrm>
            <a:off x="5864931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51" name="PA_平行四边形 231"/>
          <p:cNvSpPr/>
          <p:nvPr>
            <p:custDataLst>
              <p:tags r:id="rId214"/>
            </p:custDataLst>
          </p:nvPr>
        </p:nvSpPr>
        <p:spPr>
          <a:xfrm>
            <a:off x="6259626" y="2381550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52" name="PA_平行四边形 233"/>
          <p:cNvSpPr/>
          <p:nvPr>
            <p:custDataLst>
              <p:tags r:id="rId215"/>
            </p:custDataLst>
          </p:nvPr>
        </p:nvSpPr>
        <p:spPr>
          <a:xfrm>
            <a:off x="5864931" y="2381550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53" name="PA_平行四边形 234"/>
          <p:cNvSpPr/>
          <p:nvPr>
            <p:custDataLst>
              <p:tags r:id="rId216"/>
            </p:custDataLst>
          </p:nvPr>
        </p:nvSpPr>
        <p:spPr>
          <a:xfrm>
            <a:off x="5667584" y="2381550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54" name="PA_平行四边形 235"/>
          <p:cNvSpPr/>
          <p:nvPr>
            <p:custDataLst>
              <p:tags r:id="rId217"/>
            </p:custDataLst>
          </p:nvPr>
        </p:nvSpPr>
        <p:spPr>
          <a:xfrm>
            <a:off x="6456973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55" name="PA_平行四边形 236"/>
          <p:cNvSpPr/>
          <p:nvPr>
            <p:custDataLst>
              <p:tags r:id="rId218"/>
            </p:custDataLst>
          </p:nvPr>
        </p:nvSpPr>
        <p:spPr>
          <a:xfrm>
            <a:off x="6259626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56" name="PA_平行四边形 237"/>
          <p:cNvSpPr/>
          <p:nvPr>
            <p:custDataLst>
              <p:tags r:id="rId219"/>
            </p:custDataLst>
          </p:nvPr>
        </p:nvSpPr>
        <p:spPr>
          <a:xfrm>
            <a:off x="6062278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57" name="PA_平行四边形 239"/>
          <p:cNvSpPr/>
          <p:nvPr>
            <p:custDataLst>
              <p:tags r:id="rId220"/>
            </p:custDataLst>
          </p:nvPr>
        </p:nvSpPr>
        <p:spPr>
          <a:xfrm>
            <a:off x="5667584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58" name="PA_平行四边形 216"/>
          <p:cNvSpPr/>
          <p:nvPr>
            <p:custDataLst>
              <p:tags r:id="rId221"/>
            </p:custDataLst>
          </p:nvPr>
        </p:nvSpPr>
        <p:spPr>
          <a:xfrm>
            <a:off x="7519018" y="1769092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59" name="PA_平行四边形 218"/>
          <p:cNvSpPr/>
          <p:nvPr>
            <p:custDataLst>
              <p:tags r:id="rId222"/>
            </p:custDataLst>
          </p:nvPr>
        </p:nvSpPr>
        <p:spPr>
          <a:xfrm>
            <a:off x="7124323" y="1769092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60" name="PA_平行四边形 219"/>
          <p:cNvSpPr/>
          <p:nvPr>
            <p:custDataLst>
              <p:tags r:id="rId223"/>
            </p:custDataLst>
          </p:nvPr>
        </p:nvSpPr>
        <p:spPr>
          <a:xfrm>
            <a:off x="6926976" y="1769092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61" name="PA_平行四边形 221"/>
          <p:cNvSpPr/>
          <p:nvPr>
            <p:custDataLst>
              <p:tags r:id="rId224"/>
            </p:custDataLst>
          </p:nvPr>
        </p:nvSpPr>
        <p:spPr>
          <a:xfrm>
            <a:off x="7519018" y="1973245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62" name="PA_平行四边形 222"/>
          <p:cNvSpPr/>
          <p:nvPr>
            <p:custDataLst>
              <p:tags r:id="rId225"/>
            </p:custDataLst>
          </p:nvPr>
        </p:nvSpPr>
        <p:spPr>
          <a:xfrm>
            <a:off x="7321670" y="1973245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63" name="PA_平行四边形 225"/>
          <p:cNvSpPr/>
          <p:nvPr>
            <p:custDataLst>
              <p:tags r:id="rId226"/>
            </p:custDataLst>
          </p:nvPr>
        </p:nvSpPr>
        <p:spPr>
          <a:xfrm>
            <a:off x="7716365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64" name="PA_平行四边形 226"/>
          <p:cNvSpPr/>
          <p:nvPr>
            <p:custDataLst>
              <p:tags r:id="rId227"/>
            </p:custDataLst>
          </p:nvPr>
        </p:nvSpPr>
        <p:spPr>
          <a:xfrm>
            <a:off x="7519018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65" name="PA_平行四边形 227"/>
          <p:cNvSpPr/>
          <p:nvPr>
            <p:custDataLst>
              <p:tags r:id="rId228"/>
            </p:custDataLst>
          </p:nvPr>
        </p:nvSpPr>
        <p:spPr>
          <a:xfrm>
            <a:off x="7321670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66" name="PA_平行四边形 228"/>
          <p:cNvSpPr/>
          <p:nvPr>
            <p:custDataLst>
              <p:tags r:id="rId229"/>
            </p:custDataLst>
          </p:nvPr>
        </p:nvSpPr>
        <p:spPr>
          <a:xfrm>
            <a:off x="7124323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67" name="PA_平行四边形 229"/>
          <p:cNvSpPr/>
          <p:nvPr>
            <p:custDataLst>
              <p:tags r:id="rId230"/>
            </p:custDataLst>
          </p:nvPr>
        </p:nvSpPr>
        <p:spPr>
          <a:xfrm>
            <a:off x="6926976" y="217739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68" name="PA_平行四边形 231"/>
          <p:cNvSpPr/>
          <p:nvPr>
            <p:custDataLst>
              <p:tags r:id="rId231"/>
            </p:custDataLst>
          </p:nvPr>
        </p:nvSpPr>
        <p:spPr>
          <a:xfrm>
            <a:off x="7519018" y="2381550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69" name="PA_平行四边形 233"/>
          <p:cNvSpPr/>
          <p:nvPr>
            <p:custDataLst>
              <p:tags r:id="rId232"/>
            </p:custDataLst>
          </p:nvPr>
        </p:nvSpPr>
        <p:spPr>
          <a:xfrm>
            <a:off x="7124323" y="2381550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70" name="PA_平行四边形 234"/>
          <p:cNvSpPr/>
          <p:nvPr>
            <p:custDataLst>
              <p:tags r:id="rId233"/>
            </p:custDataLst>
          </p:nvPr>
        </p:nvSpPr>
        <p:spPr>
          <a:xfrm>
            <a:off x="6926976" y="2381550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71" name="PA_平行四边形 235"/>
          <p:cNvSpPr/>
          <p:nvPr>
            <p:custDataLst>
              <p:tags r:id="rId234"/>
            </p:custDataLst>
          </p:nvPr>
        </p:nvSpPr>
        <p:spPr>
          <a:xfrm>
            <a:off x="7716365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72" name="PA_平行四边形 236"/>
          <p:cNvSpPr/>
          <p:nvPr>
            <p:custDataLst>
              <p:tags r:id="rId235"/>
            </p:custDataLst>
          </p:nvPr>
        </p:nvSpPr>
        <p:spPr>
          <a:xfrm>
            <a:off x="7519018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73" name="PA_平行四边形 237"/>
          <p:cNvSpPr/>
          <p:nvPr>
            <p:custDataLst>
              <p:tags r:id="rId236"/>
            </p:custDataLst>
          </p:nvPr>
        </p:nvSpPr>
        <p:spPr>
          <a:xfrm>
            <a:off x="7321670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74" name="PA_平行四边形 239"/>
          <p:cNvSpPr/>
          <p:nvPr>
            <p:custDataLst>
              <p:tags r:id="rId237"/>
            </p:custDataLst>
          </p:nvPr>
        </p:nvSpPr>
        <p:spPr>
          <a:xfrm>
            <a:off x="6926976" y="2585703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75" name="PA_平行四边形 215"/>
          <p:cNvSpPr/>
          <p:nvPr>
            <p:custDataLst>
              <p:tags r:id="rId238"/>
            </p:custDataLst>
          </p:nvPr>
        </p:nvSpPr>
        <p:spPr>
          <a:xfrm>
            <a:off x="5194404" y="421921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76" name="PA_平行四边形 217"/>
          <p:cNvSpPr/>
          <p:nvPr>
            <p:custDataLst>
              <p:tags r:id="rId239"/>
            </p:custDataLst>
          </p:nvPr>
        </p:nvSpPr>
        <p:spPr>
          <a:xfrm>
            <a:off x="4799710" y="421921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77" name="PA_平行四边形 219"/>
          <p:cNvSpPr/>
          <p:nvPr>
            <p:custDataLst>
              <p:tags r:id="rId240"/>
            </p:custDataLst>
          </p:nvPr>
        </p:nvSpPr>
        <p:spPr>
          <a:xfrm>
            <a:off x="4405015" y="421921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78" name="PA_平行四边形 220"/>
          <p:cNvSpPr/>
          <p:nvPr>
            <p:custDataLst>
              <p:tags r:id="rId241"/>
            </p:custDataLst>
          </p:nvPr>
        </p:nvSpPr>
        <p:spPr>
          <a:xfrm>
            <a:off x="5194404" y="4423371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79" name="PA_平行四边形 221"/>
          <p:cNvSpPr/>
          <p:nvPr>
            <p:custDataLst>
              <p:tags r:id="rId242"/>
            </p:custDataLst>
          </p:nvPr>
        </p:nvSpPr>
        <p:spPr>
          <a:xfrm>
            <a:off x="4997057" y="4423371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80" name="PA_平行四边形 222"/>
          <p:cNvSpPr/>
          <p:nvPr>
            <p:custDataLst>
              <p:tags r:id="rId243"/>
            </p:custDataLst>
          </p:nvPr>
        </p:nvSpPr>
        <p:spPr>
          <a:xfrm>
            <a:off x="4799710" y="4423371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81" name="PA_平行四边形 223"/>
          <p:cNvSpPr/>
          <p:nvPr>
            <p:custDataLst>
              <p:tags r:id="rId244"/>
            </p:custDataLst>
          </p:nvPr>
        </p:nvSpPr>
        <p:spPr>
          <a:xfrm>
            <a:off x="4602362" y="4423371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82" name="PA_平行四边形 226"/>
          <p:cNvSpPr/>
          <p:nvPr>
            <p:custDataLst>
              <p:tags r:id="rId245"/>
            </p:custDataLst>
          </p:nvPr>
        </p:nvSpPr>
        <p:spPr>
          <a:xfrm>
            <a:off x="4997057" y="4627523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83" name="PA_平行四边形 228"/>
          <p:cNvSpPr/>
          <p:nvPr>
            <p:custDataLst>
              <p:tags r:id="rId246"/>
            </p:custDataLst>
          </p:nvPr>
        </p:nvSpPr>
        <p:spPr>
          <a:xfrm>
            <a:off x="4602362" y="4627523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84" name="PA_平行四边形 230"/>
          <p:cNvSpPr/>
          <p:nvPr>
            <p:custDataLst>
              <p:tags r:id="rId247"/>
            </p:custDataLst>
          </p:nvPr>
        </p:nvSpPr>
        <p:spPr>
          <a:xfrm>
            <a:off x="5194404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85" name="PA_平行四边形 231"/>
          <p:cNvSpPr/>
          <p:nvPr>
            <p:custDataLst>
              <p:tags r:id="rId248"/>
            </p:custDataLst>
          </p:nvPr>
        </p:nvSpPr>
        <p:spPr>
          <a:xfrm>
            <a:off x="4997057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86" name="PA_平行四边形 232"/>
          <p:cNvSpPr/>
          <p:nvPr>
            <p:custDataLst>
              <p:tags r:id="rId249"/>
            </p:custDataLst>
          </p:nvPr>
        </p:nvSpPr>
        <p:spPr>
          <a:xfrm>
            <a:off x="4799710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87" name="PA_平行四边形 233"/>
          <p:cNvSpPr/>
          <p:nvPr>
            <p:custDataLst>
              <p:tags r:id="rId250"/>
            </p:custDataLst>
          </p:nvPr>
        </p:nvSpPr>
        <p:spPr>
          <a:xfrm>
            <a:off x="4602362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88" name="PA_平行四边形 234"/>
          <p:cNvSpPr/>
          <p:nvPr>
            <p:custDataLst>
              <p:tags r:id="rId251"/>
            </p:custDataLst>
          </p:nvPr>
        </p:nvSpPr>
        <p:spPr>
          <a:xfrm>
            <a:off x="4405015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89" name="PA_平行四边形 235"/>
          <p:cNvSpPr/>
          <p:nvPr>
            <p:custDataLst>
              <p:tags r:id="rId252"/>
            </p:custDataLst>
          </p:nvPr>
        </p:nvSpPr>
        <p:spPr>
          <a:xfrm>
            <a:off x="5194404" y="5035829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90" name="PA_平行四边形 236"/>
          <p:cNvSpPr/>
          <p:nvPr>
            <p:custDataLst>
              <p:tags r:id="rId253"/>
            </p:custDataLst>
          </p:nvPr>
        </p:nvSpPr>
        <p:spPr>
          <a:xfrm>
            <a:off x="4997057" y="5035829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91" name="PA_平行四边形 239"/>
          <p:cNvSpPr/>
          <p:nvPr>
            <p:custDataLst>
              <p:tags r:id="rId254"/>
            </p:custDataLst>
          </p:nvPr>
        </p:nvSpPr>
        <p:spPr>
          <a:xfrm>
            <a:off x="4405015" y="5035829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92" name="PA_平行四边形 215"/>
          <p:cNvSpPr/>
          <p:nvPr>
            <p:custDataLst>
              <p:tags r:id="rId255"/>
            </p:custDataLst>
          </p:nvPr>
        </p:nvSpPr>
        <p:spPr>
          <a:xfrm>
            <a:off x="6456973" y="421921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93" name="PA_平行四边形 216"/>
          <p:cNvSpPr/>
          <p:nvPr>
            <p:custDataLst>
              <p:tags r:id="rId256"/>
            </p:custDataLst>
          </p:nvPr>
        </p:nvSpPr>
        <p:spPr>
          <a:xfrm>
            <a:off x="6259626" y="421921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94" name="PA_平行四边形 217"/>
          <p:cNvSpPr/>
          <p:nvPr>
            <p:custDataLst>
              <p:tags r:id="rId257"/>
            </p:custDataLst>
          </p:nvPr>
        </p:nvSpPr>
        <p:spPr>
          <a:xfrm>
            <a:off x="6062278" y="4219218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95" name="PA_平行四边形 219"/>
          <p:cNvSpPr/>
          <p:nvPr>
            <p:custDataLst>
              <p:tags r:id="rId258"/>
            </p:custDataLst>
          </p:nvPr>
        </p:nvSpPr>
        <p:spPr>
          <a:xfrm>
            <a:off x="5667584" y="421921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96" name="PA_平行四边形 220"/>
          <p:cNvSpPr/>
          <p:nvPr>
            <p:custDataLst>
              <p:tags r:id="rId259"/>
            </p:custDataLst>
          </p:nvPr>
        </p:nvSpPr>
        <p:spPr>
          <a:xfrm>
            <a:off x="6456973" y="4423371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97" name="PA_平行四边形 222"/>
          <p:cNvSpPr/>
          <p:nvPr>
            <p:custDataLst>
              <p:tags r:id="rId260"/>
            </p:custDataLst>
          </p:nvPr>
        </p:nvSpPr>
        <p:spPr>
          <a:xfrm>
            <a:off x="6062278" y="4423371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98" name="PA_平行四边形 223"/>
          <p:cNvSpPr/>
          <p:nvPr>
            <p:custDataLst>
              <p:tags r:id="rId261"/>
            </p:custDataLst>
          </p:nvPr>
        </p:nvSpPr>
        <p:spPr>
          <a:xfrm>
            <a:off x="5864931" y="4423371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99" name="PA_平行四边形 226"/>
          <p:cNvSpPr/>
          <p:nvPr>
            <p:custDataLst>
              <p:tags r:id="rId262"/>
            </p:custDataLst>
          </p:nvPr>
        </p:nvSpPr>
        <p:spPr>
          <a:xfrm>
            <a:off x="6259626" y="4627523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00" name="PA_平行四边形 227"/>
          <p:cNvSpPr/>
          <p:nvPr>
            <p:custDataLst>
              <p:tags r:id="rId263"/>
            </p:custDataLst>
          </p:nvPr>
        </p:nvSpPr>
        <p:spPr>
          <a:xfrm>
            <a:off x="6062278" y="4627523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01" name="PA_平行四边形 228"/>
          <p:cNvSpPr/>
          <p:nvPr>
            <p:custDataLst>
              <p:tags r:id="rId264"/>
            </p:custDataLst>
          </p:nvPr>
        </p:nvSpPr>
        <p:spPr>
          <a:xfrm>
            <a:off x="5864931" y="4627523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02" name="PA_平行四边形 229"/>
          <p:cNvSpPr/>
          <p:nvPr>
            <p:custDataLst>
              <p:tags r:id="rId265"/>
            </p:custDataLst>
          </p:nvPr>
        </p:nvSpPr>
        <p:spPr>
          <a:xfrm>
            <a:off x="5667584" y="4627523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03" name="PA_平行四边形 230"/>
          <p:cNvSpPr/>
          <p:nvPr>
            <p:custDataLst>
              <p:tags r:id="rId266"/>
            </p:custDataLst>
          </p:nvPr>
        </p:nvSpPr>
        <p:spPr>
          <a:xfrm>
            <a:off x="6456973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04" name="PA_平行四边形 231"/>
          <p:cNvSpPr/>
          <p:nvPr>
            <p:custDataLst>
              <p:tags r:id="rId267"/>
            </p:custDataLst>
          </p:nvPr>
        </p:nvSpPr>
        <p:spPr>
          <a:xfrm>
            <a:off x="6259626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05" name="PA_平行四边形 232"/>
          <p:cNvSpPr/>
          <p:nvPr>
            <p:custDataLst>
              <p:tags r:id="rId268"/>
            </p:custDataLst>
          </p:nvPr>
        </p:nvSpPr>
        <p:spPr>
          <a:xfrm>
            <a:off x="6062278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06" name="PA_平行四边形 233"/>
          <p:cNvSpPr/>
          <p:nvPr>
            <p:custDataLst>
              <p:tags r:id="rId269"/>
            </p:custDataLst>
          </p:nvPr>
        </p:nvSpPr>
        <p:spPr>
          <a:xfrm>
            <a:off x="5864931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07" name="PA_平行四边形 235"/>
          <p:cNvSpPr/>
          <p:nvPr>
            <p:custDataLst>
              <p:tags r:id="rId270"/>
            </p:custDataLst>
          </p:nvPr>
        </p:nvSpPr>
        <p:spPr>
          <a:xfrm>
            <a:off x="6456973" y="5035829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08" name="PA_平行四边形 236"/>
          <p:cNvSpPr/>
          <p:nvPr>
            <p:custDataLst>
              <p:tags r:id="rId271"/>
            </p:custDataLst>
          </p:nvPr>
        </p:nvSpPr>
        <p:spPr>
          <a:xfrm>
            <a:off x="6259626" y="5035829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09" name="PA_平行四边形 238"/>
          <p:cNvSpPr/>
          <p:nvPr>
            <p:custDataLst>
              <p:tags r:id="rId272"/>
            </p:custDataLst>
          </p:nvPr>
        </p:nvSpPr>
        <p:spPr>
          <a:xfrm>
            <a:off x="5864931" y="5035829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10" name="PA_平行四边形 239"/>
          <p:cNvSpPr/>
          <p:nvPr>
            <p:custDataLst>
              <p:tags r:id="rId273"/>
            </p:custDataLst>
          </p:nvPr>
        </p:nvSpPr>
        <p:spPr>
          <a:xfrm>
            <a:off x="5667584" y="5035829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11" name="PA_平行四边形 215"/>
          <p:cNvSpPr/>
          <p:nvPr>
            <p:custDataLst>
              <p:tags r:id="rId274"/>
            </p:custDataLst>
          </p:nvPr>
        </p:nvSpPr>
        <p:spPr>
          <a:xfrm>
            <a:off x="7716365" y="421921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12" name="PA_平行四边形 216"/>
          <p:cNvSpPr/>
          <p:nvPr>
            <p:custDataLst>
              <p:tags r:id="rId275"/>
            </p:custDataLst>
          </p:nvPr>
        </p:nvSpPr>
        <p:spPr>
          <a:xfrm>
            <a:off x="7519018" y="421921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13" name="PA_平行四边形 218"/>
          <p:cNvSpPr/>
          <p:nvPr>
            <p:custDataLst>
              <p:tags r:id="rId276"/>
            </p:custDataLst>
          </p:nvPr>
        </p:nvSpPr>
        <p:spPr>
          <a:xfrm>
            <a:off x="7124323" y="421921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14" name="PA_平行四边形 219"/>
          <p:cNvSpPr/>
          <p:nvPr>
            <p:custDataLst>
              <p:tags r:id="rId277"/>
            </p:custDataLst>
          </p:nvPr>
        </p:nvSpPr>
        <p:spPr>
          <a:xfrm>
            <a:off x="6926976" y="4219218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15" name="PA_平行四边形 220"/>
          <p:cNvSpPr/>
          <p:nvPr>
            <p:custDataLst>
              <p:tags r:id="rId278"/>
            </p:custDataLst>
          </p:nvPr>
        </p:nvSpPr>
        <p:spPr>
          <a:xfrm>
            <a:off x="7716365" y="4423371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16" name="PA_平行四边形 221"/>
          <p:cNvSpPr/>
          <p:nvPr>
            <p:custDataLst>
              <p:tags r:id="rId279"/>
            </p:custDataLst>
          </p:nvPr>
        </p:nvSpPr>
        <p:spPr>
          <a:xfrm>
            <a:off x="7519018" y="4423371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17" name="PA_平行四边形 222"/>
          <p:cNvSpPr/>
          <p:nvPr>
            <p:custDataLst>
              <p:tags r:id="rId280"/>
            </p:custDataLst>
          </p:nvPr>
        </p:nvSpPr>
        <p:spPr>
          <a:xfrm>
            <a:off x="7321670" y="4423371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18" name="PA_平行四边形 224"/>
          <p:cNvSpPr/>
          <p:nvPr>
            <p:custDataLst>
              <p:tags r:id="rId281"/>
            </p:custDataLst>
          </p:nvPr>
        </p:nvSpPr>
        <p:spPr>
          <a:xfrm>
            <a:off x="6926976" y="4423371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19" name="PA_平行四边形 226"/>
          <p:cNvSpPr/>
          <p:nvPr>
            <p:custDataLst>
              <p:tags r:id="rId282"/>
            </p:custDataLst>
          </p:nvPr>
        </p:nvSpPr>
        <p:spPr>
          <a:xfrm>
            <a:off x="7519018" y="4627523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20" name="PA_平行四边形 228"/>
          <p:cNvSpPr/>
          <p:nvPr>
            <p:custDataLst>
              <p:tags r:id="rId283"/>
            </p:custDataLst>
          </p:nvPr>
        </p:nvSpPr>
        <p:spPr>
          <a:xfrm>
            <a:off x="7124323" y="4627523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21" name="PA_平行四边形 231"/>
          <p:cNvSpPr/>
          <p:nvPr>
            <p:custDataLst>
              <p:tags r:id="rId284"/>
            </p:custDataLst>
          </p:nvPr>
        </p:nvSpPr>
        <p:spPr>
          <a:xfrm>
            <a:off x="7519018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22" name="PA_平行四边形 232"/>
          <p:cNvSpPr/>
          <p:nvPr>
            <p:custDataLst>
              <p:tags r:id="rId285"/>
            </p:custDataLst>
          </p:nvPr>
        </p:nvSpPr>
        <p:spPr>
          <a:xfrm>
            <a:off x="7321670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23" name="PA_平行四边形 233"/>
          <p:cNvSpPr/>
          <p:nvPr>
            <p:custDataLst>
              <p:tags r:id="rId286"/>
            </p:custDataLst>
          </p:nvPr>
        </p:nvSpPr>
        <p:spPr>
          <a:xfrm>
            <a:off x="7124323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24" name="PA_平行四边形 234"/>
          <p:cNvSpPr/>
          <p:nvPr>
            <p:custDataLst>
              <p:tags r:id="rId287"/>
            </p:custDataLst>
          </p:nvPr>
        </p:nvSpPr>
        <p:spPr>
          <a:xfrm>
            <a:off x="6926976" y="4831676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25" name="PA_平行四边形 235"/>
          <p:cNvSpPr/>
          <p:nvPr>
            <p:custDataLst>
              <p:tags r:id="rId288"/>
            </p:custDataLst>
          </p:nvPr>
        </p:nvSpPr>
        <p:spPr>
          <a:xfrm>
            <a:off x="7716365" y="5035829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26" name="PA_平行四边形 236"/>
          <p:cNvSpPr/>
          <p:nvPr>
            <p:custDataLst>
              <p:tags r:id="rId289"/>
            </p:custDataLst>
          </p:nvPr>
        </p:nvSpPr>
        <p:spPr>
          <a:xfrm>
            <a:off x="7519018" y="5035829"/>
            <a:ext cx="67445" cy="530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27" name="PA_平行四边形 237"/>
          <p:cNvSpPr/>
          <p:nvPr>
            <p:custDataLst>
              <p:tags r:id="rId290"/>
            </p:custDataLst>
          </p:nvPr>
        </p:nvSpPr>
        <p:spPr>
          <a:xfrm>
            <a:off x="7321670" y="5035829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28" name="PA_平行四边形 239"/>
          <p:cNvSpPr/>
          <p:nvPr>
            <p:custDataLst>
              <p:tags r:id="rId291"/>
            </p:custDataLst>
          </p:nvPr>
        </p:nvSpPr>
        <p:spPr>
          <a:xfrm>
            <a:off x="6926976" y="5035829"/>
            <a:ext cx="67445" cy="5308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29" name="文本框 428"/>
          <p:cNvSpPr txBox="1"/>
          <p:nvPr/>
        </p:nvSpPr>
        <p:spPr>
          <a:xfrm>
            <a:off x="5953849" y="3233209"/>
            <a:ext cx="284303" cy="391582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9965"/>
              </a:avLst>
            </a:prstTxWarp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6860" spc="-19052" dirty="0">
                <a:solidFill>
                  <a:srgbClr val="1DC4FF"/>
                </a:solidFill>
              </a:rPr>
              <a:t>_________________________________</a:t>
            </a:r>
            <a:endParaRPr lang="zh-CN" altLang="en-US" sz="6860" spc="-19052" dirty="0">
              <a:solidFill>
                <a:srgbClr val="1DC4FF"/>
              </a:solidFill>
            </a:endParaRPr>
          </a:p>
        </p:txBody>
      </p:sp>
      <p:sp>
        <p:nvSpPr>
          <p:cNvPr id="430" name="文本框 429"/>
          <p:cNvSpPr txBox="1"/>
          <p:nvPr/>
        </p:nvSpPr>
        <p:spPr>
          <a:xfrm>
            <a:off x="6003754" y="3290928"/>
            <a:ext cx="184492" cy="276145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9965"/>
              </a:avLst>
            </a:prstTxWarp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6860" spc="-19052" dirty="0">
                <a:solidFill>
                  <a:schemeClr val="bg1"/>
                </a:solidFill>
              </a:rPr>
              <a:t>_________________________________</a:t>
            </a:r>
            <a:endParaRPr lang="zh-CN" altLang="en-US" sz="6860" spc="-19052" dirty="0">
              <a:solidFill>
                <a:schemeClr val="bg1"/>
              </a:solidFill>
            </a:endParaRPr>
          </a:p>
        </p:txBody>
      </p:sp>
      <p:sp>
        <p:nvSpPr>
          <p:cNvPr id="431" name="PA_文本框 13"/>
          <p:cNvSpPr txBox="1"/>
          <p:nvPr>
            <p:custDataLst>
              <p:tags r:id="rId292"/>
            </p:custDataLst>
          </p:nvPr>
        </p:nvSpPr>
        <p:spPr>
          <a:xfrm>
            <a:off x="4226334" y="2441057"/>
            <a:ext cx="165998" cy="188353"/>
          </a:xfrm>
          <a:custGeom>
            <a:avLst/>
            <a:gdLst/>
            <a:ahLst/>
            <a:cxnLst/>
            <a:rect l="l" t="t" r="r" b="b"/>
            <a:pathLst>
              <a:path w="174259" h="197727">
                <a:moveTo>
                  <a:pt x="26166" y="21849"/>
                </a:moveTo>
                <a:lnTo>
                  <a:pt x="26166" y="87264"/>
                </a:lnTo>
                <a:lnTo>
                  <a:pt x="82409" y="87264"/>
                </a:lnTo>
                <a:cubicBezTo>
                  <a:pt x="94368" y="87264"/>
                  <a:pt x="103719" y="86028"/>
                  <a:pt x="110463" y="83555"/>
                </a:cubicBezTo>
                <a:cubicBezTo>
                  <a:pt x="117207" y="81082"/>
                  <a:pt x="122332" y="77126"/>
                  <a:pt x="125839" y="71686"/>
                </a:cubicBezTo>
                <a:cubicBezTo>
                  <a:pt x="129346" y="66246"/>
                  <a:pt x="131099" y="60334"/>
                  <a:pt x="131099" y="53950"/>
                </a:cubicBezTo>
                <a:cubicBezTo>
                  <a:pt x="131099" y="44598"/>
                  <a:pt x="127705" y="36911"/>
                  <a:pt x="120916" y="30886"/>
                </a:cubicBezTo>
                <a:cubicBezTo>
                  <a:pt x="114127" y="24862"/>
                  <a:pt x="103405" y="21849"/>
                  <a:pt x="88748" y="21849"/>
                </a:cubicBezTo>
                <a:close/>
                <a:moveTo>
                  <a:pt x="0" y="0"/>
                </a:moveTo>
                <a:lnTo>
                  <a:pt x="87669" y="0"/>
                </a:lnTo>
                <a:cubicBezTo>
                  <a:pt x="105293" y="0"/>
                  <a:pt x="118691" y="1776"/>
                  <a:pt x="127862" y="5327"/>
                </a:cubicBezTo>
                <a:cubicBezTo>
                  <a:pt x="137034" y="8879"/>
                  <a:pt x="144362" y="15151"/>
                  <a:pt x="149847" y="24142"/>
                </a:cubicBezTo>
                <a:cubicBezTo>
                  <a:pt x="155332" y="33134"/>
                  <a:pt x="158074" y="43070"/>
                  <a:pt x="158074" y="53950"/>
                </a:cubicBezTo>
                <a:cubicBezTo>
                  <a:pt x="158074" y="67977"/>
                  <a:pt x="153533" y="79801"/>
                  <a:pt x="144452" y="89422"/>
                </a:cubicBezTo>
                <a:cubicBezTo>
                  <a:pt x="135370" y="99043"/>
                  <a:pt x="121343" y="105158"/>
                  <a:pt x="102371" y="107765"/>
                </a:cubicBezTo>
                <a:cubicBezTo>
                  <a:pt x="109294" y="111092"/>
                  <a:pt x="114554" y="114374"/>
                  <a:pt x="118151" y="117611"/>
                </a:cubicBezTo>
                <a:cubicBezTo>
                  <a:pt x="125794" y="124625"/>
                  <a:pt x="133032" y="133392"/>
                  <a:pt x="139866" y="143912"/>
                </a:cubicBezTo>
                <a:lnTo>
                  <a:pt x="174259" y="197727"/>
                </a:lnTo>
                <a:lnTo>
                  <a:pt x="141350" y="197727"/>
                </a:lnTo>
                <a:lnTo>
                  <a:pt x="115184" y="156590"/>
                </a:lnTo>
                <a:cubicBezTo>
                  <a:pt x="107541" y="144721"/>
                  <a:pt x="101247" y="135639"/>
                  <a:pt x="96301" y="129345"/>
                </a:cubicBezTo>
                <a:cubicBezTo>
                  <a:pt x="91356" y="123051"/>
                  <a:pt x="86927" y="118645"/>
                  <a:pt x="83016" y="116127"/>
                </a:cubicBezTo>
                <a:cubicBezTo>
                  <a:pt x="79105" y="113610"/>
                  <a:pt x="75126" y="111856"/>
                  <a:pt x="71080" y="110867"/>
                </a:cubicBezTo>
                <a:cubicBezTo>
                  <a:pt x="68112" y="110238"/>
                  <a:pt x="63257" y="109923"/>
                  <a:pt x="56513" y="109923"/>
                </a:cubicBezTo>
                <a:lnTo>
                  <a:pt x="26166" y="109923"/>
                </a:lnTo>
                <a:lnTo>
                  <a:pt x="26166" y="197727"/>
                </a:lnTo>
                <a:lnTo>
                  <a:pt x="0" y="197727"/>
                </a:lnTo>
                <a:close/>
              </a:path>
            </a:pathLst>
          </a:custGeom>
          <a:solidFill>
            <a:schemeClr val="bg1">
              <a:alpha val="9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32" name="PA_文本框 15"/>
          <p:cNvSpPr txBox="1"/>
          <p:nvPr>
            <p:custDataLst>
              <p:tags r:id="rId293"/>
            </p:custDataLst>
          </p:nvPr>
        </p:nvSpPr>
        <p:spPr>
          <a:xfrm>
            <a:off x="5143607" y="2441057"/>
            <a:ext cx="176276" cy="188353"/>
          </a:xfrm>
          <a:custGeom>
            <a:avLst/>
            <a:gdLst/>
            <a:ahLst/>
            <a:cxnLst/>
            <a:rect l="l" t="t" r="r" b="b"/>
            <a:pathLst>
              <a:path w="185049" h="197727">
                <a:moveTo>
                  <a:pt x="89422" y="20770"/>
                </a:moveTo>
                <a:cubicBezTo>
                  <a:pt x="86904" y="33449"/>
                  <a:pt x="83353" y="46037"/>
                  <a:pt x="78767" y="58536"/>
                </a:cubicBezTo>
                <a:lnTo>
                  <a:pt x="57052" y="116532"/>
                </a:lnTo>
                <a:lnTo>
                  <a:pt x="124085" y="116532"/>
                </a:lnTo>
                <a:lnTo>
                  <a:pt x="103449" y="61773"/>
                </a:lnTo>
                <a:cubicBezTo>
                  <a:pt x="97155" y="45138"/>
                  <a:pt x="92479" y="31471"/>
                  <a:pt x="89422" y="20770"/>
                </a:cubicBezTo>
                <a:close/>
                <a:moveTo>
                  <a:pt x="75935" y="0"/>
                </a:moveTo>
                <a:lnTo>
                  <a:pt x="104123" y="0"/>
                </a:lnTo>
                <a:lnTo>
                  <a:pt x="185049" y="197727"/>
                </a:lnTo>
                <a:lnTo>
                  <a:pt x="155241" y="197727"/>
                </a:lnTo>
                <a:lnTo>
                  <a:pt x="132178" y="137842"/>
                </a:lnTo>
                <a:lnTo>
                  <a:pt x="49499" y="137842"/>
                </a:lnTo>
                <a:lnTo>
                  <a:pt x="27784" y="197727"/>
                </a:lnTo>
                <a:lnTo>
                  <a:pt x="0" y="197727"/>
                </a:lnTo>
                <a:close/>
              </a:path>
            </a:pathLst>
          </a:custGeom>
          <a:solidFill>
            <a:schemeClr val="bg1">
              <a:alpha val="9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33" name="PA_文本框 17"/>
          <p:cNvSpPr txBox="1"/>
          <p:nvPr>
            <p:custDataLst>
              <p:tags r:id="rId294"/>
            </p:custDataLst>
          </p:nvPr>
        </p:nvSpPr>
        <p:spPr>
          <a:xfrm>
            <a:off x="6078439" y="2441057"/>
            <a:ext cx="143770" cy="188353"/>
          </a:xfrm>
          <a:custGeom>
            <a:avLst/>
            <a:gdLst/>
            <a:ahLst/>
            <a:cxnLst/>
            <a:rect l="l" t="t" r="r" b="b"/>
            <a:pathLst>
              <a:path w="150925" h="197727">
                <a:moveTo>
                  <a:pt x="26165" y="23333"/>
                </a:moveTo>
                <a:lnTo>
                  <a:pt x="26165" y="94008"/>
                </a:lnTo>
                <a:lnTo>
                  <a:pt x="77283" y="94008"/>
                </a:lnTo>
                <a:cubicBezTo>
                  <a:pt x="94188" y="94008"/>
                  <a:pt x="106192" y="90861"/>
                  <a:pt x="113295" y="84567"/>
                </a:cubicBezTo>
                <a:cubicBezTo>
                  <a:pt x="120398" y="78272"/>
                  <a:pt x="123950" y="69416"/>
                  <a:pt x="123950" y="57996"/>
                </a:cubicBezTo>
                <a:cubicBezTo>
                  <a:pt x="123950" y="49724"/>
                  <a:pt x="121860" y="42643"/>
                  <a:pt x="117678" y="36753"/>
                </a:cubicBezTo>
                <a:cubicBezTo>
                  <a:pt x="113497" y="30864"/>
                  <a:pt x="107990" y="26975"/>
                  <a:pt x="101156" y="25087"/>
                </a:cubicBezTo>
                <a:cubicBezTo>
                  <a:pt x="96750" y="23918"/>
                  <a:pt x="88613" y="23333"/>
                  <a:pt x="76744" y="23333"/>
                </a:cubicBezTo>
                <a:close/>
                <a:moveTo>
                  <a:pt x="0" y="0"/>
                </a:moveTo>
                <a:lnTo>
                  <a:pt x="74586" y="0"/>
                </a:lnTo>
                <a:cubicBezTo>
                  <a:pt x="87714" y="0"/>
                  <a:pt x="97739" y="629"/>
                  <a:pt x="104663" y="1888"/>
                </a:cubicBezTo>
                <a:cubicBezTo>
                  <a:pt x="114374" y="3506"/>
                  <a:pt x="122511" y="6586"/>
                  <a:pt x="129075" y="11127"/>
                </a:cubicBezTo>
                <a:cubicBezTo>
                  <a:pt x="135639" y="15668"/>
                  <a:pt x="140922" y="22029"/>
                  <a:pt x="144923" y="30212"/>
                </a:cubicBezTo>
                <a:cubicBezTo>
                  <a:pt x="148925" y="38394"/>
                  <a:pt x="150925" y="47386"/>
                  <a:pt x="150925" y="57187"/>
                </a:cubicBezTo>
                <a:cubicBezTo>
                  <a:pt x="150925" y="74001"/>
                  <a:pt x="145575" y="88231"/>
                  <a:pt x="134875" y="99875"/>
                </a:cubicBezTo>
                <a:cubicBezTo>
                  <a:pt x="124175" y="111519"/>
                  <a:pt x="104843" y="117341"/>
                  <a:pt x="76879" y="117341"/>
                </a:cubicBezTo>
                <a:lnTo>
                  <a:pt x="26165" y="117341"/>
                </a:lnTo>
                <a:lnTo>
                  <a:pt x="26165" y="197727"/>
                </a:lnTo>
                <a:lnTo>
                  <a:pt x="0" y="197727"/>
                </a:lnTo>
                <a:close/>
              </a:path>
            </a:pathLst>
          </a:custGeom>
          <a:solidFill>
            <a:schemeClr val="bg1">
              <a:alpha val="9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34" name="PA_文本框 19"/>
          <p:cNvSpPr txBox="1"/>
          <p:nvPr>
            <p:custDataLst>
              <p:tags r:id="rId295"/>
            </p:custDataLst>
          </p:nvPr>
        </p:nvSpPr>
        <p:spPr>
          <a:xfrm>
            <a:off x="6996825" y="2441057"/>
            <a:ext cx="24925" cy="188353"/>
          </a:xfrm>
          <a:custGeom>
            <a:avLst/>
            <a:gdLst/>
            <a:ahLst/>
            <a:cxnLst/>
            <a:rect l="l" t="t" r="r" b="b"/>
            <a:pathLst>
              <a:path w="26166" h="197727">
                <a:moveTo>
                  <a:pt x="0" y="0"/>
                </a:moveTo>
                <a:lnTo>
                  <a:pt x="26166" y="0"/>
                </a:lnTo>
                <a:lnTo>
                  <a:pt x="26166" y="197727"/>
                </a:lnTo>
                <a:lnTo>
                  <a:pt x="0" y="197727"/>
                </a:lnTo>
                <a:close/>
              </a:path>
            </a:pathLst>
          </a:custGeom>
          <a:solidFill>
            <a:schemeClr val="bg1">
              <a:alpha val="9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35" name="PA_文本框 21"/>
          <p:cNvSpPr txBox="1"/>
          <p:nvPr>
            <p:custDataLst>
              <p:tags r:id="rId296"/>
            </p:custDataLst>
          </p:nvPr>
        </p:nvSpPr>
        <p:spPr>
          <a:xfrm>
            <a:off x="7809949" y="2441057"/>
            <a:ext cx="155719" cy="188353"/>
          </a:xfrm>
          <a:custGeom>
            <a:avLst/>
            <a:gdLst/>
            <a:ahLst/>
            <a:cxnLst/>
            <a:rect l="l" t="t" r="r" b="b"/>
            <a:pathLst>
              <a:path w="163469" h="197727">
                <a:moveTo>
                  <a:pt x="26165" y="23333"/>
                </a:moveTo>
                <a:lnTo>
                  <a:pt x="26165" y="174394"/>
                </a:lnTo>
                <a:lnTo>
                  <a:pt x="68381" y="174394"/>
                </a:lnTo>
                <a:cubicBezTo>
                  <a:pt x="81419" y="174394"/>
                  <a:pt x="91647" y="173180"/>
                  <a:pt x="99066" y="170752"/>
                </a:cubicBezTo>
                <a:cubicBezTo>
                  <a:pt x="106484" y="168324"/>
                  <a:pt x="112396" y="164907"/>
                  <a:pt x="116802" y="160501"/>
                </a:cubicBezTo>
                <a:cubicBezTo>
                  <a:pt x="123006" y="154297"/>
                  <a:pt x="127839" y="145957"/>
                  <a:pt x="131301" y="135482"/>
                </a:cubicBezTo>
                <a:cubicBezTo>
                  <a:pt x="134763" y="125007"/>
                  <a:pt x="136494" y="112306"/>
                  <a:pt x="136494" y="97380"/>
                </a:cubicBezTo>
                <a:cubicBezTo>
                  <a:pt x="136494" y="76699"/>
                  <a:pt x="133099" y="60806"/>
                  <a:pt x="126310" y="49701"/>
                </a:cubicBezTo>
                <a:cubicBezTo>
                  <a:pt x="119522" y="38597"/>
                  <a:pt x="111272" y="31156"/>
                  <a:pt x="101561" y="27379"/>
                </a:cubicBezTo>
                <a:cubicBezTo>
                  <a:pt x="94547" y="24682"/>
                  <a:pt x="83263" y="23333"/>
                  <a:pt x="67707" y="23333"/>
                </a:cubicBezTo>
                <a:close/>
                <a:moveTo>
                  <a:pt x="0" y="0"/>
                </a:moveTo>
                <a:lnTo>
                  <a:pt x="68112" y="0"/>
                </a:lnTo>
                <a:cubicBezTo>
                  <a:pt x="83488" y="0"/>
                  <a:pt x="95222" y="944"/>
                  <a:pt x="103314" y="2832"/>
                </a:cubicBezTo>
                <a:cubicBezTo>
                  <a:pt x="114644" y="5440"/>
                  <a:pt x="124310" y="10160"/>
                  <a:pt x="132312" y="16994"/>
                </a:cubicBezTo>
                <a:cubicBezTo>
                  <a:pt x="142743" y="25806"/>
                  <a:pt x="150543" y="37068"/>
                  <a:pt x="155713" y="50780"/>
                </a:cubicBezTo>
                <a:cubicBezTo>
                  <a:pt x="160884" y="64493"/>
                  <a:pt x="163469" y="80161"/>
                  <a:pt x="163469" y="97784"/>
                </a:cubicBezTo>
                <a:cubicBezTo>
                  <a:pt x="163469" y="112801"/>
                  <a:pt x="161715" y="126108"/>
                  <a:pt x="158209" y="137708"/>
                </a:cubicBezTo>
                <a:cubicBezTo>
                  <a:pt x="154702" y="149307"/>
                  <a:pt x="150206" y="158905"/>
                  <a:pt x="144721" y="166503"/>
                </a:cubicBezTo>
                <a:cubicBezTo>
                  <a:pt x="139236" y="174101"/>
                  <a:pt x="133234" y="180081"/>
                  <a:pt x="126715" y="184442"/>
                </a:cubicBezTo>
                <a:cubicBezTo>
                  <a:pt x="120196" y="188803"/>
                  <a:pt x="112328" y="192107"/>
                  <a:pt x="103112" y="194355"/>
                </a:cubicBezTo>
                <a:cubicBezTo>
                  <a:pt x="93895" y="196603"/>
                  <a:pt x="83308" y="197727"/>
                  <a:pt x="71349" y="197727"/>
                </a:cubicBezTo>
                <a:lnTo>
                  <a:pt x="0" y="197727"/>
                </a:lnTo>
                <a:close/>
              </a:path>
            </a:pathLst>
          </a:custGeom>
          <a:solidFill>
            <a:schemeClr val="bg1">
              <a:alpha val="9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36" name="PA_文本框 32"/>
          <p:cNvSpPr txBox="1"/>
          <p:nvPr>
            <p:custDataLst>
              <p:tags r:id="rId297"/>
            </p:custDataLst>
          </p:nvPr>
        </p:nvSpPr>
        <p:spPr>
          <a:xfrm>
            <a:off x="3752818" y="4222167"/>
            <a:ext cx="155720" cy="188353"/>
          </a:xfrm>
          <a:custGeom>
            <a:avLst/>
            <a:gdLst/>
            <a:ahLst/>
            <a:cxnLst/>
            <a:rect l="l" t="t" r="r" b="b"/>
            <a:pathLst>
              <a:path w="163470" h="197727">
                <a:moveTo>
                  <a:pt x="26166" y="23333"/>
                </a:moveTo>
                <a:lnTo>
                  <a:pt x="26166" y="174394"/>
                </a:lnTo>
                <a:lnTo>
                  <a:pt x="68382" y="174394"/>
                </a:lnTo>
                <a:cubicBezTo>
                  <a:pt x="81420" y="174394"/>
                  <a:pt x="91648" y="173180"/>
                  <a:pt x="99067" y="170752"/>
                </a:cubicBezTo>
                <a:cubicBezTo>
                  <a:pt x="106485" y="168324"/>
                  <a:pt x="112397" y="164908"/>
                  <a:pt x="116803" y="160502"/>
                </a:cubicBezTo>
                <a:cubicBezTo>
                  <a:pt x="123007" y="154297"/>
                  <a:pt x="127840" y="145958"/>
                  <a:pt x="131302" y="135482"/>
                </a:cubicBezTo>
                <a:cubicBezTo>
                  <a:pt x="134764" y="125007"/>
                  <a:pt x="136494" y="112306"/>
                  <a:pt x="136494" y="97380"/>
                </a:cubicBezTo>
                <a:cubicBezTo>
                  <a:pt x="136494" y="76699"/>
                  <a:pt x="133100" y="60806"/>
                  <a:pt x="126311" y="49701"/>
                </a:cubicBezTo>
                <a:cubicBezTo>
                  <a:pt x="119523" y="38597"/>
                  <a:pt x="111273" y="31156"/>
                  <a:pt x="101562" y="27380"/>
                </a:cubicBezTo>
                <a:cubicBezTo>
                  <a:pt x="94548" y="24682"/>
                  <a:pt x="83264" y="23333"/>
                  <a:pt x="67708" y="23333"/>
                </a:cubicBezTo>
                <a:close/>
                <a:moveTo>
                  <a:pt x="0" y="0"/>
                </a:moveTo>
                <a:lnTo>
                  <a:pt x="68113" y="0"/>
                </a:lnTo>
                <a:cubicBezTo>
                  <a:pt x="83488" y="0"/>
                  <a:pt x="95223" y="944"/>
                  <a:pt x="103315" y="2832"/>
                </a:cubicBezTo>
                <a:cubicBezTo>
                  <a:pt x="114645" y="5440"/>
                  <a:pt x="124311" y="10160"/>
                  <a:pt x="132313" y="16994"/>
                </a:cubicBezTo>
                <a:cubicBezTo>
                  <a:pt x="142744" y="25806"/>
                  <a:pt x="150544" y="37068"/>
                  <a:pt x="155714" y="50780"/>
                </a:cubicBezTo>
                <a:cubicBezTo>
                  <a:pt x="160884" y="64493"/>
                  <a:pt x="163470" y="80161"/>
                  <a:pt x="163470" y="97784"/>
                </a:cubicBezTo>
                <a:cubicBezTo>
                  <a:pt x="163470" y="112801"/>
                  <a:pt x="161716" y="126108"/>
                  <a:pt x="158209" y="137708"/>
                </a:cubicBezTo>
                <a:cubicBezTo>
                  <a:pt x="154703" y="149307"/>
                  <a:pt x="150207" y="158906"/>
                  <a:pt x="144722" y="166504"/>
                </a:cubicBezTo>
                <a:cubicBezTo>
                  <a:pt x="139237" y="174102"/>
                  <a:pt x="133235" y="180081"/>
                  <a:pt x="126716" y="184442"/>
                </a:cubicBezTo>
                <a:cubicBezTo>
                  <a:pt x="120197" y="188803"/>
                  <a:pt x="112329" y="192107"/>
                  <a:pt x="103113" y="194355"/>
                </a:cubicBezTo>
                <a:cubicBezTo>
                  <a:pt x="93896" y="196603"/>
                  <a:pt x="83309" y="197727"/>
                  <a:pt x="71350" y="197727"/>
                </a:cubicBezTo>
                <a:lnTo>
                  <a:pt x="0" y="197727"/>
                </a:lnTo>
                <a:close/>
              </a:path>
            </a:pathLst>
          </a:custGeom>
          <a:solidFill>
            <a:schemeClr val="bg1">
              <a:alpha val="9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37" name="PA_文本框 33"/>
          <p:cNvSpPr txBox="1"/>
          <p:nvPr>
            <p:custDataLst>
              <p:tags r:id="rId298"/>
            </p:custDataLst>
          </p:nvPr>
        </p:nvSpPr>
        <p:spPr>
          <a:xfrm>
            <a:off x="4688651" y="4222167"/>
            <a:ext cx="140559" cy="188353"/>
          </a:xfrm>
          <a:custGeom>
            <a:avLst/>
            <a:gdLst/>
            <a:ahLst/>
            <a:cxnLst/>
            <a:rect l="l" t="t" r="r" b="b"/>
            <a:pathLst>
              <a:path w="147554" h="197727">
                <a:moveTo>
                  <a:pt x="0" y="0"/>
                </a:moveTo>
                <a:lnTo>
                  <a:pt x="142968" y="0"/>
                </a:lnTo>
                <a:lnTo>
                  <a:pt x="142968" y="23333"/>
                </a:lnTo>
                <a:lnTo>
                  <a:pt x="26166" y="23333"/>
                </a:lnTo>
                <a:lnTo>
                  <a:pt x="26166" y="83892"/>
                </a:lnTo>
                <a:lnTo>
                  <a:pt x="135550" y="83892"/>
                </a:lnTo>
                <a:lnTo>
                  <a:pt x="135550" y="107091"/>
                </a:lnTo>
                <a:lnTo>
                  <a:pt x="26166" y="107091"/>
                </a:lnTo>
                <a:lnTo>
                  <a:pt x="26166" y="174394"/>
                </a:lnTo>
                <a:lnTo>
                  <a:pt x="147554" y="174394"/>
                </a:lnTo>
                <a:lnTo>
                  <a:pt x="147554" y="197727"/>
                </a:lnTo>
                <a:lnTo>
                  <a:pt x="0" y="197727"/>
                </a:lnTo>
                <a:close/>
              </a:path>
            </a:pathLst>
          </a:custGeom>
          <a:solidFill>
            <a:schemeClr val="bg1">
              <a:alpha val="9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38" name="PA_文本框 34"/>
          <p:cNvSpPr txBox="1"/>
          <p:nvPr>
            <p:custDataLst>
              <p:tags r:id="rId299"/>
            </p:custDataLst>
          </p:nvPr>
        </p:nvSpPr>
        <p:spPr>
          <a:xfrm>
            <a:off x="5596829" y="4222167"/>
            <a:ext cx="149937" cy="194777"/>
          </a:xfrm>
          <a:custGeom>
            <a:avLst/>
            <a:gdLst/>
            <a:ahLst/>
            <a:cxnLst/>
            <a:rect l="l" t="t" r="r" b="b"/>
            <a:pathLst>
              <a:path w="157399" h="204471">
                <a:moveTo>
                  <a:pt x="77149" y="0"/>
                </a:moveTo>
                <a:cubicBezTo>
                  <a:pt x="91805" y="0"/>
                  <a:pt x="104731" y="2360"/>
                  <a:pt x="115925" y="7081"/>
                </a:cubicBezTo>
                <a:cubicBezTo>
                  <a:pt x="127120" y="11801"/>
                  <a:pt x="135729" y="18748"/>
                  <a:pt x="141754" y="27919"/>
                </a:cubicBezTo>
                <a:cubicBezTo>
                  <a:pt x="147778" y="37091"/>
                  <a:pt x="151015" y="47476"/>
                  <a:pt x="151465" y="59075"/>
                </a:cubicBezTo>
                <a:lnTo>
                  <a:pt x="126378" y="60964"/>
                </a:lnTo>
                <a:cubicBezTo>
                  <a:pt x="125029" y="48465"/>
                  <a:pt x="120466" y="39024"/>
                  <a:pt x="112688" y="32640"/>
                </a:cubicBezTo>
                <a:cubicBezTo>
                  <a:pt x="104910" y="26256"/>
                  <a:pt x="93424" y="23064"/>
                  <a:pt x="78228" y="23064"/>
                </a:cubicBezTo>
                <a:cubicBezTo>
                  <a:pt x="62402" y="23064"/>
                  <a:pt x="50870" y="25963"/>
                  <a:pt x="43632" y="31763"/>
                </a:cubicBezTo>
                <a:cubicBezTo>
                  <a:pt x="36394" y="37563"/>
                  <a:pt x="32775" y="44554"/>
                  <a:pt x="32775" y="52736"/>
                </a:cubicBezTo>
                <a:cubicBezTo>
                  <a:pt x="32775" y="59840"/>
                  <a:pt x="35337" y="65684"/>
                  <a:pt x="40462" y="70270"/>
                </a:cubicBezTo>
                <a:cubicBezTo>
                  <a:pt x="45498" y="74856"/>
                  <a:pt x="58648" y="79554"/>
                  <a:pt x="79914" y="84364"/>
                </a:cubicBezTo>
                <a:cubicBezTo>
                  <a:pt x="101179" y="89175"/>
                  <a:pt x="115768" y="93379"/>
                  <a:pt x="123681" y="96975"/>
                </a:cubicBezTo>
                <a:cubicBezTo>
                  <a:pt x="135190" y="102280"/>
                  <a:pt x="143687" y="109002"/>
                  <a:pt x="149172" y="117139"/>
                </a:cubicBezTo>
                <a:cubicBezTo>
                  <a:pt x="154657" y="125277"/>
                  <a:pt x="157399" y="134651"/>
                  <a:pt x="157399" y="145261"/>
                </a:cubicBezTo>
                <a:cubicBezTo>
                  <a:pt x="157399" y="155781"/>
                  <a:pt x="154387" y="165694"/>
                  <a:pt x="148363" y="175001"/>
                </a:cubicBezTo>
                <a:cubicBezTo>
                  <a:pt x="142338" y="184307"/>
                  <a:pt x="133684" y="191546"/>
                  <a:pt x="122399" y="196716"/>
                </a:cubicBezTo>
                <a:cubicBezTo>
                  <a:pt x="111115" y="201886"/>
                  <a:pt x="98414" y="204471"/>
                  <a:pt x="84297" y="204471"/>
                </a:cubicBezTo>
                <a:cubicBezTo>
                  <a:pt x="66403" y="204471"/>
                  <a:pt x="51410" y="201864"/>
                  <a:pt x="39316" y="196648"/>
                </a:cubicBezTo>
                <a:cubicBezTo>
                  <a:pt x="27222" y="191433"/>
                  <a:pt x="17736" y="183588"/>
                  <a:pt x="10857" y="173113"/>
                </a:cubicBezTo>
                <a:cubicBezTo>
                  <a:pt x="3979" y="162637"/>
                  <a:pt x="359" y="150791"/>
                  <a:pt x="0" y="137573"/>
                </a:cubicBezTo>
                <a:lnTo>
                  <a:pt x="24682" y="135415"/>
                </a:lnTo>
                <a:cubicBezTo>
                  <a:pt x="25851" y="145306"/>
                  <a:pt x="28571" y="153421"/>
                  <a:pt x="32842" y="159760"/>
                </a:cubicBezTo>
                <a:cubicBezTo>
                  <a:pt x="37113" y="166099"/>
                  <a:pt x="43744" y="171224"/>
                  <a:pt x="52736" y="175136"/>
                </a:cubicBezTo>
                <a:cubicBezTo>
                  <a:pt x="61728" y="179047"/>
                  <a:pt x="71843" y="181003"/>
                  <a:pt x="83083" y="181003"/>
                </a:cubicBezTo>
                <a:cubicBezTo>
                  <a:pt x="93064" y="181003"/>
                  <a:pt x="101876" y="179519"/>
                  <a:pt x="109519" y="176552"/>
                </a:cubicBezTo>
                <a:cubicBezTo>
                  <a:pt x="117162" y="173585"/>
                  <a:pt x="122849" y="169516"/>
                  <a:pt x="126580" y="164346"/>
                </a:cubicBezTo>
                <a:cubicBezTo>
                  <a:pt x="130312" y="159175"/>
                  <a:pt x="132178" y="153533"/>
                  <a:pt x="132178" y="147419"/>
                </a:cubicBezTo>
                <a:cubicBezTo>
                  <a:pt x="132178" y="141215"/>
                  <a:pt x="130379" y="135797"/>
                  <a:pt x="126783" y="131166"/>
                </a:cubicBezTo>
                <a:cubicBezTo>
                  <a:pt x="123186" y="126536"/>
                  <a:pt x="117252" y="122647"/>
                  <a:pt x="108979" y="119500"/>
                </a:cubicBezTo>
                <a:cubicBezTo>
                  <a:pt x="103674" y="117431"/>
                  <a:pt x="91940" y="114217"/>
                  <a:pt x="73777" y="109856"/>
                </a:cubicBezTo>
                <a:cubicBezTo>
                  <a:pt x="55613" y="105495"/>
                  <a:pt x="42890" y="101381"/>
                  <a:pt x="35607" y="97515"/>
                </a:cubicBezTo>
                <a:cubicBezTo>
                  <a:pt x="26166" y="92569"/>
                  <a:pt x="19130" y="86433"/>
                  <a:pt x="14499" y="79104"/>
                </a:cubicBezTo>
                <a:cubicBezTo>
                  <a:pt x="9868" y="71776"/>
                  <a:pt x="7553" y="63571"/>
                  <a:pt x="7553" y="54490"/>
                </a:cubicBezTo>
                <a:cubicBezTo>
                  <a:pt x="7553" y="44509"/>
                  <a:pt x="10385" y="35180"/>
                  <a:pt x="16050" y="26503"/>
                </a:cubicBezTo>
                <a:cubicBezTo>
                  <a:pt x="21715" y="17826"/>
                  <a:pt x="29987" y="11240"/>
                  <a:pt x="40867" y="6744"/>
                </a:cubicBezTo>
                <a:cubicBezTo>
                  <a:pt x="51747" y="2248"/>
                  <a:pt x="63841" y="0"/>
                  <a:pt x="77149" y="0"/>
                </a:cubicBezTo>
                <a:close/>
              </a:path>
            </a:pathLst>
          </a:custGeom>
          <a:solidFill>
            <a:schemeClr val="bg1">
              <a:alpha val="9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39" name="PA_文本框 36"/>
          <p:cNvSpPr txBox="1"/>
          <p:nvPr>
            <p:custDataLst>
              <p:tags r:id="rId300"/>
            </p:custDataLst>
          </p:nvPr>
        </p:nvSpPr>
        <p:spPr>
          <a:xfrm>
            <a:off x="6526720" y="4222167"/>
            <a:ext cx="24925" cy="188353"/>
          </a:xfrm>
          <a:custGeom>
            <a:avLst/>
            <a:gdLst/>
            <a:ahLst/>
            <a:cxnLst/>
            <a:rect l="l" t="t" r="r" b="b"/>
            <a:pathLst>
              <a:path w="26166" h="197727">
                <a:moveTo>
                  <a:pt x="0" y="0"/>
                </a:moveTo>
                <a:lnTo>
                  <a:pt x="26166" y="0"/>
                </a:lnTo>
                <a:lnTo>
                  <a:pt x="26166" y="197727"/>
                </a:lnTo>
                <a:lnTo>
                  <a:pt x="0" y="197727"/>
                </a:lnTo>
                <a:close/>
              </a:path>
            </a:pathLst>
          </a:custGeom>
          <a:solidFill>
            <a:schemeClr val="bg1">
              <a:alpha val="9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40" name="PA_文本框 38"/>
          <p:cNvSpPr txBox="1"/>
          <p:nvPr>
            <p:custDataLst>
              <p:tags r:id="rId301"/>
            </p:custDataLst>
          </p:nvPr>
        </p:nvSpPr>
        <p:spPr>
          <a:xfrm>
            <a:off x="7322206" y="4222167"/>
            <a:ext cx="174220" cy="194777"/>
          </a:xfrm>
          <a:custGeom>
            <a:avLst/>
            <a:gdLst/>
            <a:ahLst/>
            <a:cxnLst/>
            <a:rect l="l" t="t" r="r" b="b"/>
            <a:pathLst>
              <a:path w="182891" h="204471">
                <a:moveTo>
                  <a:pt x="98998" y="0"/>
                </a:moveTo>
                <a:cubicBezTo>
                  <a:pt x="113295" y="0"/>
                  <a:pt x="126221" y="2315"/>
                  <a:pt x="137775" y="6946"/>
                </a:cubicBezTo>
                <a:cubicBezTo>
                  <a:pt x="149329" y="11577"/>
                  <a:pt x="158388" y="18028"/>
                  <a:pt x="164952" y="26301"/>
                </a:cubicBezTo>
                <a:cubicBezTo>
                  <a:pt x="171516" y="34573"/>
                  <a:pt x="176507" y="45363"/>
                  <a:pt x="179924" y="58671"/>
                </a:cubicBezTo>
                <a:lnTo>
                  <a:pt x="156320" y="65145"/>
                </a:lnTo>
                <a:cubicBezTo>
                  <a:pt x="153353" y="55074"/>
                  <a:pt x="149667" y="47161"/>
                  <a:pt x="145261" y="41407"/>
                </a:cubicBezTo>
                <a:cubicBezTo>
                  <a:pt x="140855" y="35652"/>
                  <a:pt x="134560" y="31044"/>
                  <a:pt x="126378" y="27582"/>
                </a:cubicBezTo>
                <a:cubicBezTo>
                  <a:pt x="118196" y="24120"/>
                  <a:pt x="109114" y="22389"/>
                  <a:pt x="99133" y="22389"/>
                </a:cubicBezTo>
                <a:cubicBezTo>
                  <a:pt x="87174" y="22389"/>
                  <a:pt x="76834" y="24210"/>
                  <a:pt x="68112" y="27852"/>
                </a:cubicBezTo>
                <a:cubicBezTo>
                  <a:pt x="59390" y="31493"/>
                  <a:pt x="52354" y="36281"/>
                  <a:pt x="47004" y="42216"/>
                </a:cubicBezTo>
                <a:cubicBezTo>
                  <a:pt x="41654" y="48150"/>
                  <a:pt x="37495" y="54669"/>
                  <a:pt x="34528" y="61773"/>
                </a:cubicBezTo>
                <a:cubicBezTo>
                  <a:pt x="29492" y="74002"/>
                  <a:pt x="26975" y="87264"/>
                  <a:pt x="26975" y="101561"/>
                </a:cubicBezTo>
                <a:cubicBezTo>
                  <a:pt x="26975" y="119185"/>
                  <a:pt x="30009" y="133931"/>
                  <a:pt x="36079" y="145800"/>
                </a:cubicBezTo>
                <a:cubicBezTo>
                  <a:pt x="42148" y="157669"/>
                  <a:pt x="50983" y="166481"/>
                  <a:pt x="62582" y="172236"/>
                </a:cubicBezTo>
                <a:cubicBezTo>
                  <a:pt x="74181" y="177991"/>
                  <a:pt x="86500" y="180868"/>
                  <a:pt x="99538" y="180868"/>
                </a:cubicBezTo>
                <a:cubicBezTo>
                  <a:pt x="110867" y="180868"/>
                  <a:pt x="121927" y="178687"/>
                  <a:pt x="132717" y="174326"/>
                </a:cubicBezTo>
                <a:cubicBezTo>
                  <a:pt x="143507" y="169965"/>
                  <a:pt x="151690" y="165312"/>
                  <a:pt x="157264" y="160367"/>
                </a:cubicBezTo>
                <a:lnTo>
                  <a:pt x="157264" y="123546"/>
                </a:lnTo>
                <a:lnTo>
                  <a:pt x="99133" y="123546"/>
                </a:lnTo>
                <a:lnTo>
                  <a:pt x="99133" y="100347"/>
                </a:lnTo>
                <a:lnTo>
                  <a:pt x="182891" y="100212"/>
                </a:lnTo>
                <a:lnTo>
                  <a:pt x="182891" y="173585"/>
                </a:lnTo>
                <a:cubicBezTo>
                  <a:pt x="170033" y="183835"/>
                  <a:pt x="156770" y="191546"/>
                  <a:pt x="143103" y="196716"/>
                </a:cubicBezTo>
                <a:cubicBezTo>
                  <a:pt x="129435" y="201886"/>
                  <a:pt x="115408" y="204471"/>
                  <a:pt x="101021" y="204471"/>
                </a:cubicBezTo>
                <a:cubicBezTo>
                  <a:pt x="81599" y="204471"/>
                  <a:pt x="63953" y="200312"/>
                  <a:pt x="48083" y="191995"/>
                </a:cubicBezTo>
                <a:cubicBezTo>
                  <a:pt x="32212" y="183678"/>
                  <a:pt x="20231" y="171651"/>
                  <a:pt x="12138" y="155916"/>
                </a:cubicBezTo>
                <a:cubicBezTo>
                  <a:pt x="4046" y="140180"/>
                  <a:pt x="0" y="122602"/>
                  <a:pt x="0" y="103180"/>
                </a:cubicBezTo>
                <a:cubicBezTo>
                  <a:pt x="0" y="83937"/>
                  <a:pt x="4023" y="65976"/>
                  <a:pt x="12071" y="49297"/>
                </a:cubicBezTo>
                <a:cubicBezTo>
                  <a:pt x="20119" y="32617"/>
                  <a:pt x="31695" y="20231"/>
                  <a:pt x="46801" y="12139"/>
                </a:cubicBezTo>
                <a:cubicBezTo>
                  <a:pt x="61908" y="4046"/>
                  <a:pt x="79306" y="0"/>
                  <a:pt x="98998" y="0"/>
                </a:cubicBezTo>
                <a:close/>
              </a:path>
            </a:pathLst>
          </a:custGeom>
          <a:solidFill>
            <a:schemeClr val="bg1">
              <a:alpha val="9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41" name="PA_文本框 40"/>
          <p:cNvSpPr txBox="1"/>
          <p:nvPr>
            <p:custDataLst>
              <p:tags r:id="rId302"/>
            </p:custDataLst>
          </p:nvPr>
        </p:nvSpPr>
        <p:spPr>
          <a:xfrm>
            <a:off x="8290787" y="4222167"/>
            <a:ext cx="148396" cy="188353"/>
          </a:xfrm>
          <a:custGeom>
            <a:avLst/>
            <a:gdLst/>
            <a:ahLst/>
            <a:cxnLst/>
            <a:rect l="l" t="t" r="r" b="b"/>
            <a:pathLst>
              <a:path w="155781" h="197727">
                <a:moveTo>
                  <a:pt x="0" y="0"/>
                </a:moveTo>
                <a:lnTo>
                  <a:pt x="26840" y="0"/>
                </a:lnTo>
                <a:lnTo>
                  <a:pt x="130694" y="155241"/>
                </a:lnTo>
                <a:lnTo>
                  <a:pt x="130694" y="0"/>
                </a:lnTo>
                <a:lnTo>
                  <a:pt x="155781" y="0"/>
                </a:lnTo>
                <a:lnTo>
                  <a:pt x="155781" y="197727"/>
                </a:lnTo>
                <a:lnTo>
                  <a:pt x="128941" y="197727"/>
                </a:lnTo>
                <a:lnTo>
                  <a:pt x="25086" y="42351"/>
                </a:lnTo>
                <a:lnTo>
                  <a:pt x="25086" y="197727"/>
                </a:lnTo>
                <a:lnTo>
                  <a:pt x="0" y="197727"/>
                </a:lnTo>
                <a:close/>
              </a:path>
            </a:pathLst>
          </a:custGeom>
          <a:solidFill>
            <a:schemeClr val="bg1">
              <a:alpha val="97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grpSp>
        <p:nvGrpSpPr>
          <p:cNvPr id="442" name="组合 441"/>
          <p:cNvGrpSpPr/>
          <p:nvPr/>
        </p:nvGrpSpPr>
        <p:grpSpPr>
          <a:xfrm>
            <a:off x="3752818" y="2441057"/>
            <a:ext cx="4686365" cy="1975887"/>
            <a:chOff x="4091813" y="2714944"/>
            <a:chExt cx="4919598" cy="207422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43" name="PA_文本框 13"/>
            <p:cNvSpPr txBox="1"/>
            <p:nvPr>
              <p:custDataLst>
                <p:tags r:id="rId303"/>
              </p:custDataLst>
            </p:nvPr>
          </p:nvSpPr>
          <p:spPr>
            <a:xfrm>
              <a:off x="4588895" y="2714944"/>
              <a:ext cx="174259" cy="197727"/>
            </a:xfrm>
            <a:custGeom>
              <a:avLst/>
              <a:gdLst/>
              <a:ahLst/>
              <a:cxnLst/>
              <a:rect l="l" t="t" r="r" b="b"/>
              <a:pathLst>
                <a:path w="174259" h="197727">
                  <a:moveTo>
                    <a:pt x="26166" y="21849"/>
                  </a:moveTo>
                  <a:lnTo>
                    <a:pt x="26166" y="87264"/>
                  </a:lnTo>
                  <a:lnTo>
                    <a:pt x="82409" y="87264"/>
                  </a:lnTo>
                  <a:cubicBezTo>
                    <a:pt x="94368" y="87264"/>
                    <a:pt x="103719" y="86028"/>
                    <a:pt x="110463" y="83555"/>
                  </a:cubicBezTo>
                  <a:cubicBezTo>
                    <a:pt x="117207" y="81082"/>
                    <a:pt x="122332" y="77126"/>
                    <a:pt x="125839" y="71686"/>
                  </a:cubicBezTo>
                  <a:cubicBezTo>
                    <a:pt x="129346" y="66246"/>
                    <a:pt x="131099" y="60334"/>
                    <a:pt x="131099" y="53950"/>
                  </a:cubicBezTo>
                  <a:cubicBezTo>
                    <a:pt x="131099" y="44598"/>
                    <a:pt x="127705" y="36911"/>
                    <a:pt x="120916" y="30886"/>
                  </a:cubicBezTo>
                  <a:cubicBezTo>
                    <a:pt x="114127" y="24862"/>
                    <a:pt x="103405" y="21849"/>
                    <a:pt x="88748" y="21849"/>
                  </a:cubicBezTo>
                  <a:close/>
                  <a:moveTo>
                    <a:pt x="0" y="0"/>
                  </a:moveTo>
                  <a:lnTo>
                    <a:pt x="87669" y="0"/>
                  </a:lnTo>
                  <a:cubicBezTo>
                    <a:pt x="105293" y="0"/>
                    <a:pt x="118691" y="1776"/>
                    <a:pt x="127862" y="5327"/>
                  </a:cubicBezTo>
                  <a:cubicBezTo>
                    <a:pt x="137034" y="8879"/>
                    <a:pt x="144362" y="15151"/>
                    <a:pt x="149847" y="24142"/>
                  </a:cubicBezTo>
                  <a:cubicBezTo>
                    <a:pt x="155332" y="33134"/>
                    <a:pt x="158074" y="43070"/>
                    <a:pt x="158074" y="53950"/>
                  </a:cubicBezTo>
                  <a:cubicBezTo>
                    <a:pt x="158074" y="67977"/>
                    <a:pt x="153533" y="79801"/>
                    <a:pt x="144452" y="89422"/>
                  </a:cubicBezTo>
                  <a:cubicBezTo>
                    <a:pt x="135370" y="99043"/>
                    <a:pt x="121343" y="105158"/>
                    <a:pt x="102371" y="107765"/>
                  </a:cubicBezTo>
                  <a:cubicBezTo>
                    <a:pt x="109294" y="111092"/>
                    <a:pt x="114554" y="114374"/>
                    <a:pt x="118151" y="117611"/>
                  </a:cubicBezTo>
                  <a:cubicBezTo>
                    <a:pt x="125794" y="124625"/>
                    <a:pt x="133032" y="133392"/>
                    <a:pt x="139866" y="143912"/>
                  </a:cubicBezTo>
                  <a:lnTo>
                    <a:pt x="174259" y="197727"/>
                  </a:lnTo>
                  <a:lnTo>
                    <a:pt x="141350" y="197727"/>
                  </a:lnTo>
                  <a:lnTo>
                    <a:pt x="115184" y="156590"/>
                  </a:lnTo>
                  <a:cubicBezTo>
                    <a:pt x="107541" y="144721"/>
                    <a:pt x="101247" y="135639"/>
                    <a:pt x="96301" y="129345"/>
                  </a:cubicBezTo>
                  <a:cubicBezTo>
                    <a:pt x="91356" y="123051"/>
                    <a:pt x="86927" y="118645"/>
                    <a:pt x="83016" y="116127"/>
                  </a:cubicBezTo>
                  <a:cubicBezTo>
                    <a:pt x="79105" y="113610"/>
                    <a:pt x="75126" y="111856"/>
                    <a:pt x="71080" y="110867"/>
                  </a:cubicBezTo>
                  <a:cubicBezTo>
                    <a:pt x="68112" y="110238"/>
                    <a:pt x="63257" y="109923"/>
                    <a:pt x="56513" y="109923"/>
                  </a:cubicBezTo>
                  <a:lnTo>
                    <a:pt x="26166" y="109923"/>
                  </a:lnTo>
                  <a:lnTo>
                    <a:pt x="26166" y="197727"/>
                  </a:lnTo>
                  <a:lnTo>
                    <a:pt x="0" y="197727"/>
                  </a:lnTo>
                  <a:close/>
                </a:path>
              </a:pathLst>
            </a:custGeom>
            <a:solidFill>
              <a:schemeClr val="bg1">
                <a:alpha val="9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  <a:noAutofit/>
            </a:bodyPr>
            <a:lstStyle/>
            <a:p>
              <a:endParaRPr lang="zh-CN" altLang="en-US" sz="2095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44" name="PA_文本框 15"/>
            <p:cNvSpPr txBox="1"/>
            <p:nvPr>
              <p:custDataLst>
                <p:tags r:id="rId304"/>
              </p:custDataLst>
            </p:nvPr>
          </p:nvSpPr>
          <p:spPr>
            <a:xfrm>
              <a:off x="5551819" y="2714944"/>
              <a:ext cx="185049" cy="197727"/>
            </a:xfrm>
            <a:custGeom>
              <a:avLst/>
              <a:gdLst/>
              <a:ahLst/>
              <a:cxnLst/>
              <a:rect l="l" t="t" r="r" b="b"/>
              <a:pathLst>
                <a:path w="185049" h="197727">
                  <a:moveTo>
                    <a:pt x="89422" y="20770"/>
                  </a:moveTo>
                  <a:cubicBezTo>
                    <a:pt x="86904" y="33449"/>
                    <a:pt x="83353" y="46037"/>
                    <a:pt x="78767" y="58536"/>
                  </a:cubicBezTo>
                  <a:lnTo>
                    <a:pt x="57052" y="116532"/>
                  </a:lnTo>
                  <a:lnTo>
                    <a:pt x="124085" y="116532"/>
                  </a:lnTo>
                  <a:lnTo>
                    <a:pt x="103449" y="61773"/>
                  </a:lnTo>
                  <a:cubicBezTo>
                    <a:pt x="97155" y="45138"/>
                    <a:pt x="92479" y="31471"/>
                    <a:pt x="89422" y="20770"/>
                  </a:cubicBezTo>
                  <a:close/>
                  <a:moveTo>
                    <a:pt x="75935" y="0"/>
                  </a:moveTo>
                  <a:lnTo>
                    <a:pt x="104123" y="0"/>
                  </a:lnTo>
                  <a:lnTo>
                    <a:pt x="185049" y="197727"/>
                  </a:lnTo>
                  <a:lnTo>
                    <a:pt x="155241" y="197727"/>
                  </a:lnTo>
                  <a:lnTo>
                    <a:pt x="132178" y="137842"/>
                  </a:lnTo>
                  <a:lnTo>
                    <a:pt x="49499" y="137842"/>
                  </a:lnTo>
                  <a:lnTo>
                    <a:pt x="27784" y="197727"/>
                  </a:lnTo>
                  <a:lnTo>
                    <a:pt x="0" y="197727"/>
                  </a:lnTo>
                  <a:close/>
                </a:path>
              </a:pathLst>
            </a:custGeom>
            <a:solidFill>
              <a:schemeClr val="bg1">
                <a:alpha val="9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  <a:noAutofit/>
            </a:bodyPr>
            <a:lstStyle/>
            <a:p>
              <a:endParaRPr lang="zh-CN" altLang="en-US" sz="2095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45" name="PA_文本框 17"/>
            <p:cNvSpPr txBox="1"/>
            <p:nvPr>
              <p:custDataLst>
                <p:tags r:id="rId305"/>
              </p:custDataLst>
            </p:nvPr>
          </p:nvSpPr>
          <p:spPr>
            <a:xfrm>
              <a:off x="6533177" y="2714944"/>
              <a:ext cx="150925" cy="197727"/>
            </a:xfrm>
            <a:custGeom>
              <a:avLst/>
              <a:gdLst/>
              <a:ahLst/>
              <a:cxnLst/>
              <a:rect l="l" t="t" r="r" b="b"/>
              <a:pathLst>
                <a:path w="150925" h="197727">
                  <a:moveTo>
                    <a:pt x="26165" y="23333"/>
                  </a:moveTo>
                  <a:lnTo>
                    <a:pt x="26165" y="94008"/>
                  </a:lnTo>
                  <a:lnTo>
                    <a:pt x="77283" y="94008"/>
                  </a:lnTo>
                  <a:cubicBezTo>
                    <a:pt x="94188" y="94008"/>
                    <a:pt x="106192" y="90861"/>
                    <a:pt x="113295" y="84567"/>
                  </a:cubicBezTo>
                  <a:cubicBezTo>
                    <a:pt x="120398" y="78272"/>
                    <a:pt x="123950" y="69416"/>
                    <a:pt x="123950" y="57996"/>
                  </a:cubicBezTo>
                  <a:cubicBezTo>
                    <a:pt x="123950" y="49724"/>
                    <a:pt x="121860" y="42643"/>
                    <a:pt x="117678" y="36753"/>
                  </a:cubicBezTo>
                  <a:cubicBezTo>
                    <a:pt x="113497" y="30864"/>
                    <a:pt x="107990" y="26975"/>
                    <a:pt x="101156" y="25087"/>
                  </a:cubicBezTo>
                  <a:cubicBezTo>
                    <a:pt x="96750" y="23918"/>
                    <a:pt x="88613" y="23333"/>
                    <a:pt x="76744" y="23333"/>
                  </a:cubicBezTo>
                  <a:close/>
                  <a:moveTo>
                    <a:pt x="0" y="0"/>
                  </a:moveTo>
                  <a:lnTo>
                    <a:pt x="74586" y="0"/>
                  </a:lnTo>
                  <a:cubicBezTo>
                    <a:pt x="87714" y="0"/>
                    <a:pt x="97739" y="629"/>
                    <a:pt x="104663" y="1888"/>
                  </a:cubicBezTo>
                  <a:cubicBezTo>
                    <a:pt x="114374" y="3506"/>
                    <a:pt x="122511" y="6586"/>
                    <a:pt x="129075" y="11127"/>
                  </a:cubicBezTo>
                  <a:cubicBezTo>
                    <a:pt x="135639" y="15668"/>
                    <a:pt x="140922" y="22029"/>
                    <a:pt x="144923" y="30212"/>
                  </a:cubicBezTo>
                  <a:cubicBezTo>
                    <a:pt x="148925" y="38394"/>
                    <a:pt x="150925" y="47386"/>
                    <a:pt x="150925" y="57187"/>
                  </a:cubicBezTo>
                  <a:cubicBezTo>
                    <a:pt x="150925" y="74001"/>
                    <a:pt x="145575" y="88231"/>
                    <a:pt x="134875" y="99875"/>
                  </a:cubicBezTo>
                  <a:cubicBezTo>
                    <a:pt x="124175" y="111519"/>
                    <a:pt x="104843" y="117341"/>
                    <a:pt x="76879" y="117341"/>
                  </a:cubicBezTo>
                  <a:lnTo>
                    <a:pt x="26165" y="117341"/>
                  </a:lnTo>
                  <a:lnTo>
                    <a:pt x="26165" y="197727"/>
                  </a:lnTo>
                  <a:lnTo>
                    <a:pt x="0" y="197727"/>
                  </a:lnTo>
                  <a:close/>
                </a:path>
              </a:pathLst>
            </a:custGeom>
            <a:solidFill>
              <a:schemeClr val="bg1">
                <a:alpha val="9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  <a:noAutofit/>
            </a:bodyPr>
            <a:lstStyle/>
            <a:p>
              <a:endParaRPr lang="zh-CN" altLang="en-US" sz="2095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46" name="PA_文本框 19"/>
            <p:cNvSpPr txBox="1"/>
            <p:nvPr>
              <p:custDataLst>
                <p:tags r:id="rId306"/>
              </p:custDataLst>
            </p:nvPr>
          </p:nvSpPr>
          <p:spPr>
            <a:xfrm>
              <a:off x="7497269" y="2714944"/>
              <a:ext cx="26166" cy="197727"/>
            </a:xfrm>
            <a:custGeom>
              <a:avLst/>
              <a:gdLst/>
              <a:ahLst/>
              <a:cxnLst/>
              <a:rect l="l" t="t" r="r" b="b"/>
              <a:pathLst>
                <a:path w="26166" h="197727">
                  <a:moveTo>
                    <a:pt x="0" y="0"/>
                  </a:moveTo>
                  <a:lnTo>
                    <a:pt x="26166" y="0"/>
                  </a:lnTo>
                  <a:lnTo>
                    <a:pt x="26166" y="197727"/>
                  </a:lnTo>
                  <a:lnTo>
                    <a:pt x="0" y="197727"/>
                  </a:lnTo>
                  <a:close/>
                </a:path>
              </a:pathLst>
            </a:custGeom>
            <a:solidFill>
              <a:schemeClr val="bg1">
                <a:alpha val="9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  <a:noAutofit/>
            </a:bodyPr>
            <a:lstStyle/>
            <a:p>
              <a:endParaRPr lang="zh-CN" altLang="en-US" sz="2095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47" name="PA_文本框 21"/>
            <p:cNvSpPr txBox="1"/>
            <p:nvPr>
              <p:custDataLst>
                <p:tags r:id="rId307"/>
              </p:custDataLst>
            </p:nvPr>
          </p:nvSpPr>
          <p:spPr>
            <a:xfrm>
              <a:off x="8350861" y="2714944"/>
              <a:ext cx="163469" cy="197727"/>
            </a:xfrm>
            <a:custGeom>
              <a:avLst/>
              <a:gdLst/>
              <a:ahLst/>
              <a:cxnLst/>
              <a:rect l="l" t="t" r="r" b="b"/>
              <a:pathLst>
                <a:path w="163469" h="197727">
                  <a:moveTo>
                    <a:pt x="26165" y="23333"/>
                  </a:moveTo>
                  <a:lnTo>
                    <a:pt x="26165" y="174394"/>
                  </a:lnTo>
                  <a:lnTo>
                    <a:pt x="68381" y="174394"/>
                  </a:lnTo>
                  <a:cubicBezTo>
                    <a:pt x="81419" y="174394"/>
                    <a:pt x="91647" y="173180"/>
                    <a:pt x="99066" y="170752"/>
                  </a:cubicBezTo>
                  <a:cubicBezTo>
                    <a:pt x="106484" y="168324"/>
                    <a:pt x="112396" y="164907"/>
                    <a:pt x="116802" y="160501"/>
                  </a:cubicBezTo>
                  <a:cubicBezTo>
                    <a:pt x="123006" y="154297"/>
                    <a:pt x="127839" y="145957"/>
                    <a:pt x="131301" y="135482"/>
                  </a:cubicBezTo>
                  <a:cubicBezTo>
                    <a:pt x="134763" y="125007"/>
                    <a:pt x="136494" y="112306"/>
                    <a:pt x="136494" y="97380"/>
                  </a:cubicBezTo>
                  <a:cubicBezTo>
                    <a:pt x="136494" y="76699"/>
                    <a:pt x="133099" y="60806"/>
                    <a:pt x="126310" y="49701"/>
                  </a:cubicBezTo>
                  <a:cubicBezTo>
                    <a:pt x="119522" y="38597"/>
                    <a:pt x="111272" y="31156"/>
                    <a:pt x="101561" y="27379"/>
                  </a:cubicBezTo>
                  <a:cubicBezTo>
                    <a:pt x="94547" y="24682"/>
                    <a:pt x="83263" y="23333"/>
                    <a:pt x="67707" y="23333"/>
                  </a:cubicBezTo>
                  <a:close/>
                  <a:moveTo>
                    <a:pt x="0" y="0"/>
                  </a:moveTo>
                  <a:lnTo>
                    <a:pt x="68112" y="0"/>
                  </a:lnTo>
                  <a:cubicBezTo>
                    <a:pt x="83488" y="0"/>
                    <a:pt x="95222" y="944"/>
                    <a:pt x="103314" y="2832"/>
                  </a:cubicBezTo>
                  <a:cubicBezTo>
                    <a:pt x="114644" y="5440"/>
                    <a:pt x="124310" y="10160"/>
                    <a:pt x="132312" y="16994"/>
                  </a:cubicBezTo>
                  <a:cubicBezTo>
                    <a:pt x="142743" y="25806"/>
                    <a:pt x="150543" y="37068"/>
                    <a:pt x="155713" y="50780"/>
                  </a:cubicBezTo>
                  <a:cubicBezTo>
                    <a:pt x="160884" y="64493"/>
                    <a:pt x="163469" y="80161"/>
                    <a:pt x="163469" y="97784"/>
                  </a:cubicBezTo>
                  <a:cubicBezTo>
                    <a:pt x="163469" y="112801"/>
                    <a:pt x="161715" y="126108"/>
                    <a:pt x="158209" y="137708"/>
                  </a:cubicBezTo>
                  <a:cubicBezTo>
                    <a:pt x="154702" y="149307"/>
                    <a:pt x="150206" y="158905"/>
                    <a:pt x="144721" y="166503"/>
                  </a:cubicBezTo>
                  <a:cubicBezTo>
                    <a:pt x="139236" y="174101"/>
                    <a:pt x="133234" y="180081"/>
                    <a:pt x="126715" y="184442"/>
                  </a:cubicBezTo>
                  <a:cubicBezTo>
                    <a:pt x="120196" y="188803"/>
                    <a:pt x="112328" y="192107"/>
                    <a:pt x="103112" y="194355"/>
                  </a:cubicBezTo>
                  <a:cubicBezTo>
                    <a:pt x="93895" y="196603"/>
                    <a:pt x="83308" y="197727"/>
                    <a:pt x="71349" y="197727"/>
                  </a:cubicBezTo>
                  <a:lnTo>
                    <a:pt x="0" y="197727"/>
                  </a:lnTo>
                  <a:close/>
                </a:path>
              </a:pathLst>
            </a:custGeom>
            <a:solidFill>
              <a:schemeClr val="bg1">
                <a:alpha val="9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  <a:noAutofit/>
            </a:bodyPr>
            <a:lstStyle/>
            <a:p>
              <a:endParaRPr lang="zh-CN" altLang="en-US" sz="2095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48" name="PA_文本框 32"/>
            <p:cNvSpPr txBox="1"/>
            <p:nvPr>
              <p:custDataLst>
                <p:tags r:id="rId308"/>
              </p:custDataLst>
            </p:nvPr>
          </p:nvSpPr>
          <p:spPr>
            <a:xfrm>
              <a:off x="4091813" y="4584697"/>
              <a:ext cx="163470" cy="197727"/>
            </a:xfrm>
            <a:custGeom>
              <a:avLst/>
              <a:gdLst/>
              <a:ahLst/>
              <a:cxnLst/>
              <a:rect l="l" t="t" r="r" b="b"/>
              <a:pathLst>
                <a:path w="163470" h="197727">
                  <a:moveTo>
                    <a:pt x="26166" y="23333"/>
                  </a:moveTo>
                  <a:lnTo>
                    <a:pt x="26166" y="174394"/>
                  </a:lnTo>
                  <a:lnTo>
                    <a:pt x="68382" y="174394"/>
                  </a:lnTo>
                  <a:cubicBezTo>
                    <a:pt x="81420" y="174394"/>
                    <a:pt x="91648" y="173180"/>
                    <a:pt x="99067" y="170752"/>
                  </a:cubicBezTo>
                  <a:cubicBezTo>
                    <a:pt x="106485" y="168324"/>
                    <a:pt x="112397" y="164908"/>
                    <a:pt x="116803" y="160502"/>
                  </a:cubicBezTo>
                  <a:cubicBezTo>
                    <a:pt x="123007" y="154297"/>
                    <a:pt x="127840" y="145958"/>
                    <a:pt x="131302" y="135482"/>
                  </a:cubicBezTo>
                  <a:cubicBezTo>
                    <a:pt x="134764" y="125007"/>
                    <a:pt x="136494" y="112306"/>
                    <a:pt x="136494" y="97380"/>
                  </a:cubicBezTo>
                  <a:cubicBezTo>
                    <a:pt x="136494" y="76699"/>
                    <a:pt x="133100" y="60806"/>
                    <a:pt x="126311" y="49701"/>
                  </a:cubicBezTo>
                  <a:cubicBezTo>
                    <a:pt x="119523" y="38597"/>
                    <a:pt x="111273" y="31156"/>
                    <a:pt x="101562" y="27380"/>
                  </a:cubicBezTo>
                  <a:cubicBezTo>
                    <a:pt x="94548" y="24682"/>
                    <a:pt x="83264" y="23333"/>
                    <a:pt x="67708" y="23333"/>
                  </a:cubicBezTo>
                  <a:close/>
                  <a:moveTo>
                    <a:pt x="0" y="0"/>
                  </a:moveTo>
                  <a:lnTo>
                    <a:pt x="68113" y="0"/>
                  </a:lnTo>
                  <a:cubicBezTo>
                    <a:pt x="83488" y="0"/>
                    <a:pt x="95223" y="944"/>
                    <a:pt x="103315" y="2832"/>
                  </a:cubicBezTo>
                  <a:cubicBezTo>
                    <a:pt x="114645" y="5440"/>
                    <a:pt x="124311" y="10160"/>
                    <a:pt x="132313" y="16994"/>
                  </a:cubicBezTo>
                  <a:cubicBezTo>
                    <a:pt x="142744" y="25806"/>
                    <a:pt x="150544" y="37068"/>
                    <a:pt x="155714" y="50780"/>
                  </a:cubicBezTo>
                  <a:cubicBezTo>
                    <a:pt x="160884" y="64493"/>
                    <a:pt x="163470" y="80161"/>
                    <a:pt x="163470" y="97784"/>
                  </a:cubicBezTo>
                  <a:cubicBezTo>
                    <a:pt x="163470" y="112801"/>
                    <a:pt x="161716" y="126108"/>
                    <a:pt x="158209" y="137708"/>
                  </a:cubicBezTo>
                  <a:cubicBezTo>
                    <a:pt x="154703" y="149307"/>
                    <a:pt x="150207" y="158906"/>
                    <a:pt x="144722" y="166504"/>
                  </a:cubicBezTo>
                  <a:cubicBezTo>
                    <a:pt x="139237" y="174102"/>
                    <a:pt x="133235" y="180081"/>
                    <a:pt x="126716" y="184442"/>
                  </a:cubicBezTo>
                  <a:cubicBezTo>
                    <a:pt x="120197" y="188803"/>
                    <a:pt x="112329" y="192107"/>
                    <a:pt x="103113" y="194355"/>
                  </a:cubicBezTo>
                  <a:cubicBezTo>
                    <a:pt x="93896" y="196603"/>
                    <a:pt x="83309" y="197727"/>
                    <a:pt x="71350" y="197727"/>
                  </a:cubicBezTo>
                  <a:lnTo>
                    <a:pt x="0" y="197727"/>
                  </a:lnTo>
                  <a:close/>
                </a:path>
              </a:pathLst>
            </a:custGeom>
            <a:solidFill>
              <a:schemeClr val="bg1">
                <a:alpha val="9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  <a:noAutofit/>
            </a:bodyPr>
            <a:lstStyle/>
            <a:p>
              <a:endParaRPr lang="zh-CN" altLang="en-US" sz="2095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49" name="PA_文本框 33"/>
            <p:cNvSpPr txBox="1"/>
            <p:nvPr>
              <p:custDataLst>
                <p:tags r:id="rId309"/>
              </p:custDataLst>
            </p:nvPr>
          </p:nvSpPr>
          <p:spPr>
            <a:xfrm>
              <a:off x="5074222" y="4584697"/>
              <a:ext cx="147554" cy="197727"/>
            </a:xfrm>
            <a:custGeom>
              <a:avLst/>
              <a:gdLst/>
              <a:ahLst/>
              <a:cxnLst/>
              <a:rect l="l" t="t" r="r" b="b"/>
              <a:pathLst>
                <a:path w="147554" h="197727">
                  <a:moveTo>
                    <a:pt x="0" y="0"/>
                  </a:moveTo>
                  <a:lnTo>
                    <a:pt x="142968" y="0"/>
                  </a:lnTo>
                  <a:lnTo>
                    <a:pt x="142968" y="23333"/>
                  </a:lnTo>
                  <a:lnTo>
                    <a:pt x="26166" y="23333"/>
                  </a:lnTo>
                  <a:lnTo>
                    <a:pt x="26166" y="83892"/>
                  </a:lnTo>
                  <a:lnTo>
                    <a:pt x="135550" y="83892"/>
                  </a:lnTo>
                  <a:lnTo>
                    <a:pt x="135550" y="107091"/>
                  </a:lnTo>
                  <a:lnTo>
                    <a:pt x="26166" y="107091"/>
                  </a:lnTo>
                  <a:lnTo>
                    <a:pt x="26166" y="174394"/>
                  </a:lnTo>
                  <a:lnTo>
                    <a:pt x="147554" y="174394"/>
                  </a:lnTo>
                  <a:lnTo>
                    <a:pt x="147554" y="197727"/>
                  </a:lnTo>
                  <a:lnTo>
                    <a:pt x="0" y="197727"/>
                  </a:lnTo>
                  <a:close/>
                </a:path>
              </a:pathLst>
            </a:custGeom>
            <a:solidFill>
              <a:schemeClr val="bg1">
                <a:alpha val="9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  <a:noAutofit/>
            </a:bodyPr>
            <a:lstStyle/>
            <a:p>
              <a:endParaRPr lang="zh-CN" altLang="en-US" sz="2095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50" name="PA_文本框 34"/>
            <p:cNvSpPr txBox="1"/>
            <p:nvPr>
              <p:custDataLst>
                <p:tags r:id="rId310"/>
              </p:custDataLst>
            </p:nvPr>
          </p:nvSpPr>
          <p:spPr>
            <a:xfrm>
              <a:off x="6027598" y="4584697"/>
              <a:ext cx="157399" cy="204471"/>
            </a:xfrm>
            <a:custGeom>
              <a:avLst/>
              <a:gdLst/>
              <a:ahLst/>
              <a:cxnLst/>
              <a:rect l="l" t="t" r="r" b="b"/>
              <a:pathLst>
                <a:path w="157399" h="204471">
                  <a:moveTo>
                    <a:pt x="77149" y="0"/>
                  </a:moveTo>
                  <a:cubicBezTo>
                    <a:pt x="91805" y="0"/>
                    <a:pt x="104731" y="2360"/>
                    <a:pt x="115925" y="7081"/>
                  </a:cubicBezTo>
                  <a:cubicBezTo>
                    <a:pt x="127120" y="11801"/>
                    <a:pt x="135729" y="18748"/>
                    <a:pt x="141754" y="27919"/>
                  </a:cubicBezTo>
                  <a:cubicBezTo>
                    <a:pt x="147778" y="37091"/>
                    <a:pt x="151015" y="47476"/>
                    <a:pt x="151465" y="59075"/>
                  </a:cubicBezTo>
                  <a:lnTo>
                    <a:pt x="126378" y="60964"/>
                  </a:lnTo>
                  <a:cubicBezTo>
                    <a:pt x="125029" y="48465"/>
                    <a:pt x="120466" y="39024"/>
                    <a:pt x="112688" y="32640"/>
                  </a:cubicBezTo>
                  <a:cubicBezTo>
                    <a:pt x="104910" y="26256"/>
                    <a:pt x="93424" y="23064"/>
                    <a:pt x="78228" y="23064"/>
                  </a:cubicBezTo>
                  <a:cubicBezTo>
                    <a:pt x="62402" y="23064"/>
                    <a:pt x="50870" y="25963"/>
                    <a:pt x="43632" y="31763"/>
                  </a:cubicBezTo>
                  <a:cubicBezTo>
                    <a:pt x="36394" y="37563"/>
                    <a:pt x="32775" y="44554"/>
                    <a:pt x="32775" y="52736"/>
                  </a:cubicBezTo>
                  <a:cubicBezTo>
                    <a:pt x="32775" y="59840"/>
                    <a:pt x="35337" y="65684"/>
                    <a:pt x="40462" y="70270"/>
                  </a:cubicBezTo>
                  <a:cubicBezTo>
                    <a:pt x="45498" y="74856"/>
                    <a:pt x="58648" y="79554"/>
                    <a:pt x="79914" y="84364"/>
                  </a:cubicBezTo>
                  <a:cubicBezTo>
                    <a:pt x="101179" y="89175"/>
                    <a:pt x="115768" y="93379"/>
                    <a:pt x="123681" y="96975"/>
                  </a:cubicBezTo>
                  <a:cubicBezTo>
                    <a:pt x="135190" y="102280"/>
                    <a:pt x="143687" y="109002"/>
                    <a:pt x="149172" y="117139"/>
                  </a:cubicBezTo>
                  <a:cubicBezTo>
                    <a:pt x="154657" y="125277"/>
                    <a:pt x="157399" y="134651"/>
                    <a:pt x="157399" y="145261"/>
                  </a:cubicBezTo>
                  <a:cubicBezTo>
                    <a:pt x="157399" y="155781"/>
                    <a:pt x="154387" y="165694"/>
                    <a:pt x="148363" y="175001"/>
                  </a:cubicBezTo>
                  <a:cubicBezTo>
                    <a:pt x="142338" y="184307"/>
                    <a:pt x="133684" y="191546"/>
                    <a:pt x="122399" y="196716"/>
                  </a:cubicBezTo>
                  <a:cubicBezTo>
                    <a:pt x="111115" y="201886"/>
                    <a:pt x="98414" y="204471"/>
                    <a:pt x="84297" y="204471"/>
                  </a:cubicBezTo>
                  <a:cubicBezTo>
                    <a:pt x="66403" y="204471"/>
                    <a:pt x="51410" y="201864"/>
                    <a:pt x="39316" y="196648"/>
                  </a:cubicBezTo>
                  <a:cubicBezTo>
                    <a:pt x="27222" y="191433"/>
                    <a:pt x="17736" y="183588"/>
                    <a:pt x="10857" y="173113"/>
                  </a:cubicBezTo>
                  <a:cubicBezTo>
                    <a:pt x="3979" y="162637"/>
                    <a:pt x="359" y="150791"/>
                    <a:pt x="0" y="137573"/>
                  </a:cubicBezTo>
                  <a:lnTo>
                    <a:pt x="24682" y="135415"/>
                  </a:lnTo>
                  <a:cubicBezTo>
                    <a:pt x="25851" y="145306"/>
                    <a:pt x="28571" y="153421"/>
                    <a:pt x="32842" y="159760"/>
                  </a:cubicBezTo>
                  <a:cubicBezTo>
                    <a:pt x="37113" y="166099"/>
                    <a:pt x="43744" y="171224"/>
                    <a:pt x="52736" y="175136"/>
                  </a:cubicBezTo>
                  <a:cubicBezTo>
                    <a:pt x="61728" y="179047"/>
                    <a:pt x="71843" y="181003"/>
                    <a:pt x="83083" y="181003"/>
                  </a:cubicBezTo>
                  <a:cubicBezTo>
                    <a:pt x="93064" y="181003"/>
                    <a:pt x="101876" y="179519"/>
                    <a:pt x="109519" y="176552"/>
                  </a:cubicBezTo>
                  <a:cubicBezTo>
                    <a:pt x="117162" y="173585"/>
                    <a:pt x="122849" y="169516"/>
                    <a:pt x="126580" y="164346"/>
                  </a:cubicBezTo>
                  <a:cubicBezTo>
                    <a:pt x="130312" y="159175"/>
                    <a:pt x="132178" y="153533"/>
                    <a:pt x="132178" y="147419"/>
                  </a:cubicBezTo>
                  <a:cubicBezTo>
                    <a:pt x="132178" y="141215"/>
                    <a:pt x="130379" y="135797"/>
                    <a:pt x="126783" y="131166"/>
                  </a:cubicBezTo>
                  <a:cubicBezTo>
                    <a:pt x="123186" y="126536"/>
                    <a:pt x="117252" y="122647"/>
                    <a:pt x="108979" y="119500"/>
                  </a:cubicBezTo>
                  <a:cubicBezTo>
                    <a:pt x="103674" y="117431"/>
                    <a:pt x="91940" y="114217"/>
                    <a:pt x="73777" y="109856"/>
                  </a:cubicBezTo>
                  <a:cubicBezTo>
                    <a:pt x="55613" y="105495"/>
                    <a:pt x="42890" y="101381"/>
                    <a:pt x="35607" y="97515"/>
                  </a:cubicBezTo>
                  <a:cubicBezTo>
                    <a:pt x="26166" y="92569"/>
                    <a:pt x="19130" y="86433"/>
                    <a:pt x="14499" y="79104"/>
                  </a:cubicBezTo>
                  <a:cubicBezTo>
                    <a:pt x="9868" y="71776"/>
                    <a:pt x="7553" y="63571"/>
                    <a:pt x="7553" y="54490"/>
                  </a:cubicBezTo>
                  <a:cubicBezTo>
                    <a:pt x="7553" y="44509"/>
                    <a:pt x="10385" y="35180"/>
                    <a:pt x="16050" y="26503"/>
                  </a:cubicBezTo>
                  <a:cubicBezTo>
                    <a:pt x="21715" y="17826"/>
                    <a:pt x="29987" y="11240"/>
                    <a:pt x="40867" y="6744"/>
                  </a:cubicBezTo>
                  <a:cubicBezTo>
                    <a:pt x="51747" y="2248"/>
                    <a:pt x="63841" y="0"/>
                    <a:pt x="77149" y="0"/>
                  </a:cubicBezTo>
                  <a:close/>
                </a:path>
              </a:pathLst>
            </a:custGeom>
            <a:solidFill>
              <a:schemeClr val="bg1">
                <a:alpha val="9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  <a:noAutofit/>
            </a:bodyPr>
            <a:lstStyle/>
            <a:p>
              <a:endParaRPr lang="zh-CN" altLang="en-US" sz="2095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51" name="PA_文本框 36"/>
            <p:cNvSpPr txBox="1"/>
            <p:nvPr>
              <p:custDataLst>
                <p:tags r:id="rId311"/>
              </p:custDataLst>
            </p:nvPr>
          </p:nvSpPr>
          <p:spPr>
            <a:xfrm>
              <a:off x="7003768" y="4584697"/>
              <a:ext cx="26166" cy="197727"/>
            </a:xfrm>
            <a:custGeom>
              <a:avLst/>
              <a:gdLst/>
              <a:ahLst/>
              <a:cxnLst/>
              <a:rect l="l" t="t" r="r" b="b"/>
              <a:pathLst>
                <a:path w="26166" h="197727">
                  <a:moveTo>
                    <a:pt x="0" y="0"/>
                  </a:moveTo>
                  <a:lnTo>
                    <a:pt x="26166" y="0"/>
                  </a:lnTo>
                  <a:lnTo>
                    <a:pt x="26166" y="197727"/>
                  </a:lnTo>
                  <a:lnTo>
                    <a:pt x="0" y="197727"/>
                  </a:lnTo>
                  <a:close/>
                </a:path>
              </a:pathLst>
            </a:custGeom>
            <a:solidFill>
              <a:schemeClr val="bg1">
                <a:alpha val="9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  <a:noAutofit/>
            </a:bodyPr>
            <a:lstStyle/>
            <a:p>
              <a:endParaRPr lang="zh-CN" altLang="en-US" sz="2095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52" name="PA_文本框 38"/>
            <p:cNvSpPr txBox="1"/>
            <p:nvPr>
              <p:custDataLst>
                <p:tags r:id="rId312"/>
              </p:custDataLst>
            </p:nvPr>
          </p:nvSpPr>
          <p:spPr>
            <a:xfrm>
              <a:off x="7838844" y="4584697"/>
              <a:ext cx="182891" cy="204471"/>
            </a:xfrm>
            <a:custGeom>
              <a:avLst/>
              <a:gdLst/>
              <a:ahLst/>
              <a:cxnLst/>
              <a:rect l="l" t="t" r="r" b="b"/>
              <a:pathLst>
                <a:path w="182891" h="204471">
                  <a:moveTo>
                    <a:pt x="98998" y="0"/>
                  </a:moveTo>
                  <a:cubicBezTo>
                    <a:pt x="113295" y="0"/>
                    <a:pt x="126221" y="2315"/>
                    <a:pt x="137775" y="6946"/>
                  </a:cubicBezTo>
                  <a:cubicBezTo>
                    <a:pt x="149329" y="11577"/>
                    <a:pt x="158388" y="18028"/>
                    <a:pt x="164952" y="26301"/>
                  </a:cubicBezTo>
                  <a:cubicBezTo>
                    <a:pt x="171516" y="34573"/>
                    <a:pt x="176507" y="45363"/>
                    <a:pt x="179924" y="58671"/>
                  </a:cubicBezTo>
                  <a:lnTo>
                    <a:pt x="156320" y="65145"/>
                  </a:lnTo>
                  <a:cubicBezTo>
                    <a:pt x="153353" y="55074"/>
                    <a:pt x="149667" y="47161"/>
                    <a:pt x="145261" y="41407"/>
                  </a:cubicBezTo>
                  <a:cubicBezTo>
                    <a:pt x="140855" y="35652"/>
                    <a:pt x="134560" y="31044"/>
                    <a:pt x="126378" y="27582"/>
                  </a:cubicBezTo>
                  <a:cubicBezTo>
                    <a:pt x="118196" y="24120"/>
                    <a:pt x="109114" y="22389"/>
                    <a:pt x="99133" y="22389"/>
                  </a:cubicBezTo>
                  <a:cubicBezTo>
                    <a:pt x="87174" y="22389"/>
                    <a:pt x="76834" y="24210"/>
                    <a:pt x="68112" y="27852"/>
                  </a:cubicBezTo>
                  <a:cubicBezTo>
                    <a:pt x="59390" y="31493"/>
                    <a:pt x="52354" y="36281"/>
                    <a:pt x="47004" y="42216"/>
                  </a:cubicBezTo>
                  <a:cubicBezTo>
                    <a:pt x="41654" y="48150"/>
                    <a:pt x="37495" y="54669"/>
                    <a:pt x="34528" y="61773"/>
                  </a:cubicBezTo>
                  <a:cubicBezTo>
                    <a:pt x="29492" y="74002"/>
                    <a:pt x="26975" y="87264"/>
                    <a:pt x="26975" y="101561"/>
                  </a:cubicBezTo>
                  <a:cubicBezTo>
                    <a:pt x="26975" y="119185"/>
                    <a:pt x="30009" y="133931"/>
                    <a:pt x="36079" y="145800"/>
                  </a:cubicBezTo>
                  <a:cubicBezTo>
                    <a:pt x="42148" y="157669"/>
                    <a:pt x="50983" y="166481"/>
                    <a:pt x="62582" y="172236"/>
                  </a:cubicBezTo>
                  <a:cubicBezTo>
                    <a:pt x="74181" y="177991"/>
                    <a:pt x="86500" y="180868"/>
                    <a:pt x="99538" y="180868"/>
                  </a:cubicBezTo>
                  <a:cubicBezTo>
                    <a:pt x="110867" y="180868"/>
                    <a:pt x="121927" y="178687"/>
                    <a:pt x="132717" y="174326"/>
                  </a:cubicBezTo>
                  <a:cubicBezTo>
                    <a:pt x="143507" y="169965"/>
                    <a:pt x="151690" y="165312"/>
                    <a:pt x="157264" y="160367"/>
                  </a:cubicBezTo>
                  <a:lnTo>
                    <a:pt x="157264" y="123546"/>
                  </a:lnTo>
                  <a:lnTo>
                    <a:pt x="99133" y="123546"/>
                  </a:lnTo>
                  <a:lnTo>
                    <a:pt x="99133" y="100347"/>
                  </a:lnTo>
                  <a:lnTo>
                    <a:pt x="182891" y="100212"/>
                  </a:lnTo>
                  <a:lnTo>
                    <a:pt x="182891" y="173585"/>
                  </a:lnTo>
                  <a:cubicBezTo>
                    <a:pt x="170033" y="183835"/>
                    <a:pt x="156770" y="191546"/>
                    <a:pt x="143103" y="196716"/>
                  </a:cubicBezTo>
                  <a:cubicBezTo>
                    <a:pt x="129435" y="201886"/>
                    <a:pt x="115408" y="204471"/>
                    <a:pt x="101021" y="204471"/>
                  </a:cubicBezTo>
                  <a:cubicBezTo>
                    <a:pt x="81599" y="204471"/>
                    <a:pt x="63953" y="200312"/>
                    <a:pt x="48083" y="191995"/>
                  </a:cubicBezTo>
                  <a:cubicBezTo>
                    <a:pt x="32212" y="183678"/>
                    <a:pt x="20231" y="171651"/>
                    <a:pt x="12138" y="155916"/>
                  </a:cubicBezTo>
                  <a:cubicBezTo>
                    <a:pt x="4046" y="140180"/>
                    <a:pt x="0" y="122602"/>
                    <a:pt x="0" y="103180"/>
                  </a:cubicBezTo>
                  <a:cubicBezTo>
                    <a:pt x="0" y="83937"/>
                    <a:pt x="4023" y="65976"/>
                    <a:pt x="12071" y="49297"/>
                  </a:cubicBezTo>
                  <a:cubicBezTo>
                    <a:pt x="20119" y="32617"/>
                    <a:pt x="31695" y="20231"/>
                    <a:pt x="46801" y="12139"/>
                  </a:cubicBezTo>
                  <a:cubicBezTo>
                    <a:pt x="61908" y="4046"/>
                    <a:pt x="79306" y="0"/>
                    <a:pt x="98998" y="0"/>
                  </a:cubicBezTo>
                  <a:close/>
                </a:path>
              </a:pathLst>
            </a:custGeom>
            <a:solidFill>
              <a:schemeClr val="bg1">
                <a:alpha val="9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  <a:noAutofit/>
            </a:bodyPr>
            <a:lstStyle/>
            <a:p>
              <a:endParaRPr lang="zh-CN" altLang="en-US" sz="2095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  <p:sp>
          <p:nvSpPr>
            <p:cNvPr id="453" name="PA_文本框 40"/>
            <p:cNvSpPr txBox="1"/>
            <p:nvPr>
              <p:custDataLst>
                <p:tags r:id="rId313"/>
              </p:custDataLst>
            </p:nvPr>
          </p:nvSpPr>
          <p:spPr>
            <a:xfrm>
              <a:off x="8855630" y="4584697"/>
              <a:ext cx="155781" cy="197727"/>
            </a:xfrm>
            <a:custGeom>
              <a:avLst/>
              <a:gdLst/>
              <a:ahLst/>
              <a:cxnLst/>
              <a:rect l="l" t="t" r="r" b="b"/>
              <a:pathLst>
                <a:path w="155781" h="197727">
                  <a:moveTo>
                    <a:pt x="0" y="0"/>
                  </a:moveTo>
                  <a:lnTo>
                    <a:pt x="26840" y="0"/>
                  </a:lnTo>
                  <a:lnTo>
                    <a:pt x="130694" y="155241"/>
                  </a:lnTo>
                  <a:lnTo>
                    <a:pt x="130694" y="0"/>
                  </a:lnTo>
                  <a:lnTo>
                    <a:pt x="155781" y="0"/>
                  </a:lnTo>
                  <a:lnTo>
                    <a:pt x="155781" y="197727"/>
                  </a:lnTo>
                  <a:lnTo>
                    <a:pt x="128941" y="197727"/>
                  </a:lnTo>
                  <a:lnTo>
                    <a:pt x="25086" y="42351"/>
                  </a:lnTo>
                  <a:lnTo>
                    <a:pt x="25086" y="197727"/>
                  </a:lnTo>
                  <a:lnTo>
                    <a:pt x="0" y="197727"/>
                  </a:lnTo>
                  <a:close/>
                </a:path>
              </a:pathLst>
            </a:custGeom>
            <a:solidFill>
              <a:schemeClr val="bg1">
                <a:alpha val="9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  <a:noAutofit/>
            </a:bodyPr>
            <a:lstStyle/>
            <a:p>
              <a:endParaRPr lang="zh-CN" altLang="en-US" sz="2095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endParaRPr>
            </a:p>
          </p:txBody>
        </p:sp>
      </p:grpSp>
      <p:sp>
        <p:nvSpPr>
          <p:cNvPr id="454" name="PA_文本框 13"/>
          <p:cNvSpPr txBox="1"/>
          <p:nvPr>
            <p:custDataLst>
              <p:tags r:id="rId314"/>
            </p:custDataLst>
          </p:nvPr>
        </p:nvSpPr>
        <p:spPr>
          <a:xfrm>
            <a:off x="4226334" y="2441057"/>
            <a:ext cx="165998" cy="188353"/>
          </a:xfrm>
          <a:custGeom>
            <a:avLst/>
            <a:gdLst/>
            <a:ahLst/>
            <a:cxnLst/>
            <a:rect l="l" t="t" r="r" b="b"/>
            <a:pathLst>
              <a:path w="174259" h="197727">
                <a:moveTo>
                  <a:pt x="26166" y="21849"/>
                </a:moveTo>
                <a:lnTo>
                  <a:pt x="26166" y="87264"/>
                </a:lnTo>
                <a:lnTo>
                  <a:pt x="82409" y="87264"/>
                </a:lnTo>
                <a:cubicBezTo>
                  <a:pt x="94368" y="87264"/>
                  <a:pt x="103719" y="86028"/>
                  <a:pt x="110463" y="83555"/>
                </a:cubicBezTo>
                <a:cubicBezTo>
                  <a:pt x="117207" y="81082"/>
                  <a:pt x="122332" y="77126"/>
                  <a:pt x="125839" y="71686"/>
                </a:cubicBezTo>
                <a:cubicBezTo>
                  <a:pt x="129346" y="66246"/>
                  <a:pt x="131099" y="60334"/>
                  <a:pt x="131099" y="53950"/>
                </a:cubicBezTo>
                <a:cubicBezTo>
                  <a:pt x="131099" y="44598"/>
                  <a:pt x="127705" y="36911"/>
                  <a:pt x="120916" y="30886"/>
                </a:cubicBezTo>
                <a:cubicBezTo>
                  <a:pt x="114127" y="24862"/>
                  <a:pt x="103405" y="21849"/>
                  <a:pt x="88748" y="21849"/>
                </a:cubicBezTo>
                <a:close/>
                <a:moveTo>
                  <a:pt x="0" y="0"/>
                </a:moveTo>
                <a:lnTo>
                  <a:pt x="87669" y="0"/>
                </a:lnTo>
                <a:cubicBezTo>
                  <a:pt x="105293" y="0"/>
                  <a:pt x="118691" y="1776"/>
                  <a:pt x="127862" y="5327"/>
                </a:cubicBezTo>
                <a:cubicBezTo>
                  <a:pt x="137034" y="8879"/>
                  <a:pt x="144362" y="15151"/>
                  <a:pt x="149847" y="24142"/>
                </a:cubicBezTo>
                <a:cubicBezTo>
                  <a:pt x="155332" y="33134"/>
                  <a:pt x="158074" y="43070"/>
                  <a:pt x="158074" y="53950"/>
                </a:cubicBezTo>
                <a:cubicBezTo>
                  <a:pt x="158074" y="67977"/>
                  <a:pt x="153533" y="79801"/>
                  <a:pt x="144452" y="89422"/>
                </a:cubicBezTo>
                <a:cubicBezTo>
                  <a:pt x="135370" y="99043"/>
                  <a:pt x="121343" y="105158"/>
                  <a:pt x="102371" y="107765"/>
                </a:cubicBezTo>
                <a:cubicBezTo>
                  <a:pt x="109294" y="111092"/>
                  <a:pt x="114554" y="114374"/>
                  <a:pt x="118151" y="117611"/>
                </a:cubicBezTo>
                <a:cubicBezTo>
                  <a:pt x="125794" y="124625"/>
                  <a:pt x="133032" y="133392"/>
                  <a:pt x="139866" y="143912"/>
                </a:cubicBezTo>
                <a:lnTo>
                  <a:pt x="174259" y="197727"/>
                </a:lnTo>
                <a:lnTo>
                  <a:pt x="141350" y="197727"/>
                </a:lnTo>
                <a:lnTo>
                  <a:pt x="115184" y="156590"/>
                </a:lnTo>
                <a:cubicBezTo>
                  <a:pt x="107541" y="144721"/>
                  <a:pt x="101247" y="135639"/>
                  <a:pt x="96301" y="129345"/>
                </a:cubicBezTo>
                <a:cubicBezTo>
                  <a:pt x="91356" y="123051"/>
                  <a:pt x="86927" y="118645"/>
                  <a:pt x="83016" y="116127"/>
                </a:cubicBezTo>
                <a:cubicBezTo>
                  <a:pt x="79105" y="113610"/>
                  <a:pt x="75126" y="111856"/>
                  <a:pt x="71080" y="110867"/>
                </a:cubicBezTo>
                <a:cubicBezTo>
                  <a:pt x="68112" y="110238"/>
                  <a:pt x="63257" y="109923"/>
                  <a:pt x="56513" y="109923"/>
                </a:cubicBezTo>
                <a:lnTo>
                  <a:pt x="26166" y="109923"/>
                </a:lnTo>
                <a:lnTo>
                  <a:pt x="26166" y="197727"/>
                </a:lnTo>
                <a:lnTo>
                  <a:pt x="0" y="197727"/>
                </a:lnTo>
                <a:close/>
              </a:path>
            </a:pathLst>
          </a:custGeom>
          <a:solidFill>
            <a:srgbClr val="1DC4FF">
              <a:alpha val="9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55" name="PA_文本框 15"/>
          <p:cNvSpPr txBox="1"/>
          <p:nvPr>
            <p:custDataLst>
              <p:tags r:id="rId315"/>
            </p:custDataLst>
          </p:nvPr>
        </p:nvSpPr>
        <p:spPr>
          <a:xfrm>
            <a:off x="5143607" y="2441057"/>
            <a:ext cx="176276" cy="188353"/>
          </a:xfrm>
          <a:custGeom>
            <a:avLst/>
            <a:gdLst/>
            <a:ahLst/>
            <a:cxnLst/>
            <a:rect l="l" t="t" r="r" b="b"/>
            <a:pathLst>
              <a:path w="185049" h="197727">
                <a:moveTo>
                  <a:pt x="89422" y="20770"/>
                </a:moveTo>
                <a:cubicBezTo>
                  <a:pt x="86904" y="33449"/>
                  <a:pt x="83353" y="46037"/>
                  <a:pt x="78767" y="58536"/>
                </a:cubicBezTo>
                <a:lnTo>
                  <a:pt x="57052" y="116532"/>
                </a:lnTo>
                <a:lnTo>
                  <a:pt x="124085" y="116532"/>
                </a:lnTo>
                <a:lnTo>
                  <a:pt x="103449" y="61773"/>
                </a:lnTo>
                <a:cubicBezTo>
                  <a:pt x="97155" y="45138"/>
                  <a:pt x="92479" y="31471"/>
                  <a:pt x="89422" y="20770"/>
                </a:cubicBezTo>
                <a:close/>
                <a:moveTo>
                  <a:pt x="75935" y="0"/>
                </a:moveTo>
                <a:lnTo>
                  <a:pt x="104123" y="0"/>
                </a:lnTo>
                <a:lnTo>
                  <a:pt x="185049" y="197727"/>
                </a:lnTo>
                <a:lnTo>
                  <a:pt x="155241" y="197727"/>
                </a:lnTo>
                <a:lnTo>
                  <a:pt x="132178" y="137842"/>
                </a:lnTo>
                <a:lnTo>
                  <a:pt x="49499" y="137842"/>
                </a:lnTo>
                <a:lnTo>
                  <a:pt x="27784" y="197727"/>
                </a:lnTo>
                <a:lnTo>
                  <a:pt x="0" y="197727"/>
                </a:lnTo>
                <a:close/>
              </a:path>
            </a:pathLst>
          </a:custGeom>
          <a:solidFill>
            <a:srgbClr val="1DC4FF">
              <a:alpha val="9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56" name="PA_文本框 17"/>
          <p:cNvSpPr txBox="1"/>
          <p:nvPr>
            <p:custDataLst>
              <p:tags r:id="rId316"/>
            </p:custDataLst>
          </p:nvPr>
        </p:nvSpPr>
        <p:spPr>
          <a:xfrm>
            <a:off x="6078439" y="2441057"/>
            <a:ext cx="143770" cy="188353"/>
          </a:xfrm>
          <a:custGeom>
            <a:avLst/>
            <a:gdLst/>
            <a:ahLst/>
            <a:cxnLst/>
            <a:rect l="l" t="t" r="r" b="b"/>
            <a:pathLst>
              <a:path w="150925" h="197727">
                <a:moveTo>
                  <a:pt x="26165" y="23333"/>
                </a:moveTo>
                <a:lnTo>
                  <a:pt x="26165" y="94008"/>
                </a:lnTo>
                <a:lnTo>
                  <a:pt x="77283" y="94008"/>
                </a:lnTo>
                <a:cubicBezTo>
                  <a:pt x="94188" y="94008"/>
                  <a:pt x="106192" y="90861"/>
                  <a:pt x="113295" y="84567"/>
                </a:cubicBezTo>
                <a:cubicBezTo>
                  <a:pt x="120398" y="78272"/>
                  <a:pt x="123950" y="69416"/>
                  <a:pt x="123950" y="57996"/>
                </a:cubicBezTo>
                <a:cubicBezTo>
                  <a:pt x="123950" y="49724"/>
                  <a:pt x="121860" y="42643"/>
                  <a:pt x="117678" y="36753"/>
                </a:cubicBezTo>
                <a:cubicBezTo>
                  <a:pt x="113497" y="30864"/>
                  <a:pt x="107990" y="26975"/>
                  <a:pt x="101156" y="25087"/>
                </a:cubicBezTo>
                <a:cubicBezTo>
                  <a:pt x="96750" y="23918"/>
                  <a:pt x="88613" y="23333"/>
                  <a:pt x="76744" y="23333"/>
                </a:cubicBezTo>
                <a:close/>
                <a:moveTo>
                  <a:pt x="0" y="0"/>
                </a:moveTo>
                <a:lnTo>
                  <a:pt x="74586" y="0"/>
                </a:lnTo>
                <a:cubicBezTo>
                  <a:pt x="87714" y="0"/>
                  <a:pt x="97739" y="629"/>
                  <a:pt x="104663" y="1888"/>
                </a:cubicBezTo>
                <a:cubicBezTo>
                  <a:pt x="114374" y="3506"/>
                  <a:pt x="122511" y="6586"/>
                  <a:pt x="129075" y="11127"/>
                </a:cubicBezTo>
                <a:cubicBezTo>
                  <a:pt x="135639" y="15668"/>
                  <a:pt x="140922" y="22029"/>
                  <a:pt x="144923" y="30212"/>
                </a:cubicBezTo>
                <a:cubicBezTo>
                  <a:pt x="148925" y="38394"/>
                  <a:pt x="150925" y="47386"/>
                  <a:pt x="150925" y="57187"/>
                </a:cubicBezTo>
                <a:cubicBezTo>
                  <a:pt x="150925" y="74001"/>
                  <a:pt x="145575" y="88231"/>
                  <a:pt x="134875" y="99875"/>
                </a:cubicBezTo>
                <a:cubicBezTo>
                  <a:pt x="124175" y="111519"/>
                  <a:pt x="104843" y="117341"/>
                  <a:pt x="76879" y="117341"/>
                </a:cubicBezTo>
                <a:lnTo>
                  <a:pt x="26165" y="117341"/>
                </a:lnTo>
                <a:lnTo>
                  <a:pt x="26165" y="197727"/>
                </a:lnTo>
                <a:lnTo>
                  <a:pt x="0" y="197727"/>
                </a:lnTo>
                <a:close/>
              </a:path>
            </a:pathLst>
          </a:custGeom>
          <a:solidFill>
            <a:srgbClr val="1DC4FF">
              <a:alpha val="9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57" name="PA_文本框 19"/>
          <p:cNvSpPr txBox="1"/>
          <p:nvPr>
            <p:custDataLst>
              <p:tags r:id="rId317"/>
            </p:custDataLst>
          </p:nvPr>
        </p:nvSpPr>
        <p:spPr>
          <a:xfrm>
            <a:off x="6996825" y="2441057"/>
            <a:ext cx="24925" cy="188353"/>
          </a:xfrm>
          <a:custGeom>
            <a:avLst/>
            <a:gdLst/>
            <a:ahLst/>
            <a:cxnLst/>
            <a:rect l="l" t="t" r="r" b="b"/>
            <a:pathLst>
              <a:path w="26166" h="197727">
                <a:moveTo>
                  <a:pt x="0" y="0"/>
                </a:moveTo>
                <a:lnTo>
                  <a:pt x="26166" y="0"/>
                </a:lnTo>
                <a:lnTo>
                  <a:pt x="26166" y="197727"/>
                </a:lnTo>
                <a:lnTo>
                  <a:pt x="0" y="197727"/>
                </a:lnTo>
                <a:close/>
              </a:path>
            </a:pathLst>
          </a:custGeom>
          <a:solidFill>
            <a:srgbClr val="1DC4FF">
              <a:alpha val="9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58" name="PA_文本框 21"/>
          <p:cNvSpPr txBox="1"/>
          <p:nvPr>
            <p:custDataLst>
              <p:tags r:id="rId318"/>
            </p:custDataLst>
          </p:nvPr>
        </p:nvSpPr>
        <p:spPr>
          <a:xfrm>
            <a:off x="7809949" y="2441057"/>
            <a:ext cx="155719" cy="188353"/>
          </a:xfrm>
          <a:custGeom>
            <a:avLst/>
            <a:gdLst/>
            <a:ahLst/>
            <a:cxnLst/>
            <a:rect l="l" t="t" r="r" b="b"/>
            <a:pathLst>
              <a:path w="163469" h="197727">
                <a:moveTo>
                  <a:pt x="26165" y="23333"/>
                </a:moveTo>
                <a:lnTo>
                  <a:pt x="26165" y="174394"/>
                </a:lnTo>
                <a:lnTo>
                  <a:pt x="68381" y="174394"/>
                </a:lnTo>
                <a:cubicBezTo>
                  <a:pt x="81419" y="174394"/>
                  <a:pt x="91647" y="173180"/>
                  <a:pt x="99066" y="170752"/>
                </a:cubicBezTo>
                <a:cubicBezTo>
                  <a:pt x="106484" y="168324"/>
                  <a:pt x="112396" y="164907"/>
                  <a:pt x="116802" y="160501"/>
                </a:cubicBezTo>
                <a:cubicBezTo>
                  <a:pt x="123006" y="154297"/>
                  <a:pt x="127839" y="145957"/>
                  <a:pt x="131301" y="135482"/>
                </a:cubicBezTo>
                <a:cubicBezTo>
                  <a:pt x="134763" y="125007"/>
                  <a:pt x="136494" y="112306"/>
                  <a:pt x="136494" y="97380"/>
                </a:cubicBezTo>
                <a:cubicBezTo>
                  <a:pt x="136494" y="76699"/>
                  <a:pt x="133099" y="60806"/>
                  <a:pt x="126310" y="49701"/>
                </a:cubicBezTo>
                <a:cubicBezTo>
                  <a:pt x="119522" y="38597"/>
                  <a:pt x="111272" y="31156"/>
                  <a:pt x="101561" y="27379"/>
                </a:cubicBezTo>
                <a:cubicBezTo>
                  <a:pt x="94547" y="24682"/>
                  <a:pt x="83263" y="23333"/>
                  <a:pt x="67707" y="23333"/>
                </a:cubicBezTo>
                <a:close/>
                <a:moveTo>
                  <a:pt x="0" y="0"/>
                </a:moveTo>
                <a:lnTo>
                  <a:pt x="68112" y="0"/>
                </a:lnTo>
                <a:cubicBezTo>
                  <a:pt x="83488" y="0"/>
                  <a:pt x="95222" y="944"/>
                  <a:pt x="103314" y="2832"/>
                </a:cubicBezTo>
                <a:cubicBezTo>
                  <a:pt x="114644" y="5440"/>
                  <a:pt x="124310" y="10160"/>
                  <a:pt x="132312" y="16994"/>
                </a:cubicBezTo>
                <a:cubicBezTo>
                  <a:pt x="142743" y="25806"/>
                  <a:pt x="150543" y="37068"/>
                  <a:pt x="155713" y="50780"/>
                </a:cubicBezTo>
                <a:cubicBezTo>
                  <a:pt x="160884" y="64493"/>
                  <a:pt x="163469" y="80161"/>
                  <a:pt x="163469" y="97784"/>
                </a:cubicBezTo>
                <a:cubicBezTo>
                  <a:pt x="163469" y="112801"/>
                  <a:pt x="161715" y="126108"/>
                  <a:pt x="158209" y="137708"/>
                </a:cubicBezTo>
                <a:cubicBezTo>
                  <a:pt x="154702" y="149307"/>
                  <a:pt x="150206" y="158905"/>
                  <a:pt x="144721" y="166503"/>
                </a:cubicBezTo>
                <a:cubicBezTo>
                  <a:pt x="139236" y="174101"/>
                  <a:pt x="133234" y="180081"/>
                  <a:pt x="126715" y="184442"/>
                </a:cubicBezTo>
                <a:cubicBezTo>
                  <a:pt x="120196" y="188803"/>
                  <a:pt x="112328" y="192107"/>
                  <a:pt x="103112" y="194355"/>
                </a:cubicBezTo>
                <a:cubicBezTo>
                  <a:pt x="93895" y="196603"/>
                  <a:pt x="83308" y="197727"/>
                  <a:pt x="71349" y="197727"/>
                </a:cubicBezTo>
                <a:lnTo>
                  <a:pt x="0" y="197727"/>
                </a:lnTo>
                <a:close/>
              </a:path>
            </a:pathLst>
          </a:custGeom>
          <a:solidFill>
            <a:srgbClr val="1DC4FF">
              <a:alpha val="9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59" name="PA_文本框 32"/>
          <p:cNvSpPr txBox="1"/>
          <p:nvPr>
            <p:custDataLst>
              <p:tags r:id="rId319"/>
            </p:custDataLst>
          </p:nvPr>
        </p:nvSpPr>
        <p:spPr>
          <a:xfrm>
            <a:off x="3752818" y="4222167"/>
            <a:ext cx="155720" cy="188353"/>
          </a:xfrm>
          <a:custGeom>
            <a:avLst/>
            <a:gdLst/>
            <a:ahLst/>
            <a:cxnLst/>
            <a:rect l="l" t="t" r="r" b="b"/>
            <a:pathLst>
              <a:path w="163470" h="197727">
                <a:moveTo>
                  <a:pt x="26166" y="23333"/>
                </a:moveTo>
                <a:lnTo>
                  <a:pt x="26166" y="174394"/>
                </a:lnTo>
                <a:lnTo>
                  <a:pt x="68382" y="174394"/>
                </a:lnTo>
                <a:cubicBezTo>
                  <a:pt x="81420" y="174394"/>
                  <a:pt x="91648" y="173180"/>
                  <a:pt x="99067" y="170752"/>
                </a:cubicBezTo>
                <a:cubicBezTo>
                  <a:pt x="106485" y="168324"/>
                  <a:pt x="112397" y="164908"/>
                  <a:pt x="116803" y="160502"/>
                </a:cubicBezTo>
                <a:cubicBezTo>
                  <a:pt x="123007" y="154297"/>
                  <a:pt x="127840" y="145958"/>
                  <a:pt x="131302" y="135482"/>
                </a:cubicBezTo>
                <a:cubicBezTo>
                  <a:pt x="134764" y="125007"/>
                  <a:pt x="136494" y="112306"/>
                  <a:pt x="136494" y="97380"/>
                </a:cubicBezTo>
                <a:cubicBezTo>
                  <a:pt x="136494" y="76699"/>
                  <a:pt x="133100" y="60806"/>
                  <a:pt x="126311" y="49701"/>
                </a:cubicBezTo>
                <a:cubicBezTo>
                  <a:pt x="119523" y="38597"/>
                  <a:pt x="111273" y="31156"/>
                  <a:pt x="101562" y="27380"/>
                </a:cubicBezTo>
                <a:cubicBezTo>
                  <a:pt x="94548" y="24682"/>
                  <a:pt x="83264" y="23333"/>
                  <a:pt x="67708" y="23333"/>
                </a:cubicBezTo>
                <a:close/>
                <a:moveTo>
                  <a:pt x="0" y="0"/>
                </a:moveTo>
                <a:lnTo>
                  <a:pt x="68113" y="0"/>
                </a:lnTo>
                <a:cubicBezTo>
                  <a:pt x="83488" y="0"/>
                  <a:pt x="95223" y="944"/>
                  <a:pt x="103315" y="2832"/>
                </a:cubicBezTo>
                <a:cubicBezTo>
                  <a:pt x="114645" y="5440"/>
                  <a:pt x="124311" y="10160"/>
                  <a:pt x="132313" y="16994"/>
                </a:cubicBezTo>
                <a:cubicBezTo>
                  <a:pt x="142744" y="25806"/>
                  <a:pt x="150544" y="37068"/>
                  <a:pt x="155714" y="50780"/>
                </a:cubicBezTo>
                <a:cubicBezTo>
                  <a:pt x="160884" y="64493"/>
                  <a:pt x="163470" y="80161"/>
                  <a:pt x="163470" y="97784"/>
                </a:cubicBezTo>
                <a:cubicBezTo>
                  <a:pt x="163470" y="112801"/>
                  <a:pt x="161716" y="126108"/>
                  <a:pt x="158209" y="137708"/>
                </a:cubicBezTo>
                <a:cubicBezTo>
                  <a:pt x="154703" y="149307"/>
                  <a:pt x="150207" y="158906"/>
                  <a:pt x="144722" y="166504"/>
                </a:cubicBezTo>
                <a:cubicBezTo>
                  <a:pt x="139237" y="174102"/>
                  <a:pt x="133235" y="180081"/>
                  <a:pt x="126716" y="184442"/>
                </a:cubicBezTo>
                <a:cubicBezTo>
                  <a:pt x="120197" y="188803"/>
                  <a:pt x="112329" y="192107"/>
                  <a:pt x="103113" y="194355"/>
                </a:cubicBezTo>
                <a:cubicBezTo>
                  <a:pt x="93896" y="196603"/>
                  <a:pt x="83309" y="197727"/>
                  <a:pt x="71350" y="197727"/>
                </a:cubicBezTo>
                <a:lnTo>
                  <a:pt x="0" y="197727"/>
                </a:lnTo>
                <a:close/>
              </a:path>
            </a:pathLst>
          </a:custGeom>
          <a:solidFill>
            <a:srgbClr val="1DC4FF">
              <a:alpha val="9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60" name="PA_文本框 33"/>
          <p:cNvSpPr txBox="1"/>
          <p:nvPr>
            <p:custDataLst>
              <p:tags r:id="rId320"/>
            </p:custDataLst>
          </p:nvPr>
        </p:nvSpPr>
        <p:spPr>
          <a:xfrm>
            <a:off x="4688651" y="4222167"/>
            <a:ext cx="140559" cy="188353"/>
          </a:xfrm>
          <a:custGeom>
            <a:avLst/>
            <a:gdLst/>
            <a:ahLst/>
            <a:cxnLst/>
            <a:rect l="l" t="t" r="r" b="b"/>
            <a:pathLst>
              <a:path w="147554" h="197727">
                <a:moveTo>
                  <a:pt x="0" y="0"/>
                </a:moveTo>
                <a:lnTo>
                  <a:pt x="142968" y="0"/>
                </a:lnTo>
                <a:lnTo>
                  <a:pt x="142968" y="23333"/>
                </a:lnTo>
                <a:lnTo>
                  <a:pt x="26166" y="23333"/>
                </a:lnTo>
                <a:lnTo>
                  <a:pt x="26166" y="83892"/>
                </a:lnTo>
                <a:lnTo>
                  <a:pt x="135550" y="83892"/>
                </a:lnTo>
                <a:lnTo>
                  <a:pt x="135550" y="107091"/>
                </a:lnTo>
                <a:lnTo>
                  <a:pt x="26166" y="107091"/>
                </a:lnTo>
                <a:lnTo>
                  <a:pt x="26166" y="174394"/>
                </a:lnTo>
                <a:lnTo>
                  <a:pt x="147554" y="174394"/>
                </a:lnTo>
                <a:lnTo>
                  <a:pt x="147554" y="197727"/>
                </a:lnTo>
                <a:lnTo>
                  <a:pt x="0" y="197727"/>
                </a:lnTo>
                <a:close/>
              </a:path>
            </a:pathLst>
          </a:custGeom>
          <a:solidFill>
            <a:srgbClr val="1DC4FF">
              <a:alpha val="9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61" name="PA_文本框 34"/>
          <p:cNvSpPr txBox="1"/>
          <p:nvPr>
            <p:custDataLst>
              <p:tags r:id="rId321"/>
            </p:custDataLst>
          </p:nvPr>
        </p:nvSpPr>
        <p:spPr>
          <a:xfrm>
            <a:off x="5596829" y="4222167"/>
            <a:ext cx="149937" cy="194777"/>
          </a:xfrm>
          <a:custGeom>
            <a:avLst/>
            <a:gdLst/>
            <a:ahLst/>
            <a:cxnLst/>
            <a:rect l="l" t="t" r="r" b="b"/>
            <a:pathLst>
              <a:path w="157399" h="204471">
                <a:moveTo>
                  <a:pt x="77149" y="0"/>
                </a:moveTo>
                <a:cubicBezTo>
                  <a:pt x="91805" y="0"/>
                  <a:pt x="104731" y="2360"/>
                  <a:pt x="115925" y="7081"/>
                </a:cubicBezTo>
                <a:cubicBezTo>
                  <a:pt x="127120" y="11801"/>
                  <a:pt x="135729" y="18748"/>
                  <a:pt x="141754" y="27919"/>
                </a:cubicBezTo>
                <a:cubicBezTo>
                  <a:pt x="147778" y="37091"/>
                  <a:pt x="151015" y="47476"/>
                  <a:pt x="151465" y="59075"/>
                </a:cubicBezTo>
                <a:lnTo>
                  <a:pt x="126378" y="60964"/>
                </a:lnTo>
                <a:cubicBezTo>
                  <a:pt x="125029" y="48465"/>
                  <a:pt x="120466" y="39024"/>
                  <a:pt x="112688" y="32640"/>
                </a:cubicBezTo>
                <a:cubicBezTo>
                  <a:pt x="104910" y="26256"/>
                  <a:pt x="93424" y="23064"/>
                  <a:pt x="78228" y="23064"/>
                </a:cubicBezTo>
                <a:cubicBezTo>
                  <a:pt x="62402" y="23064"/>
                  <a:pt x="50870" y="25963"/>
                  <a:pt x="43632" y="31763"/>
                </a:cubicBezTo>
                <a:cubicBezTo>
                  <a:pt x="36394" y="37563"/>
                  <a:pt x="32775" y="44554"/>
                  <a:pt x="32775" y="52736"/>
                </a:cubicBezTo>
                <a:cubicBezTo>
                  <a:pt x="32775" y="59840"/>
                  <a:pt x="35337" y="65684"/>
                  <a:pt x="40462" y="70270"/>
                </a:cubicBezTo>
                <a:cubicBezTo>
                  <a:pt x="45498" y="74856"/>
                  <a:pt x="58648" y="79554"/>
                  <a:pt x="79914" y="84364"/>
                </a:cubicBezTo>
                <a:cubicBezTo>
                  <a:pt x="101179" y="89175"/>
                  <a:pt x="115768" y="93379"/>
                  <a:pt x="123681" y="96975"/>
                </a:cubicBezTo>
                <a:cubicBezTo>
                  <a:pt x="135190" y="102280"/>
                  <a:pt x="143687" y="109002"/>
                  <a:pt x="149172" y="117139"/>
                </a:cubicBezTo>
                <a:cubicBezTo>
                  <a:pt x="154657" y="125277"/>
                  <a:pt x="157399" y="134651"/>
                  <a:pt x="157399" y="145261"/>
                </a:cubicBezTo>
                <a:cubicBezTo>
                  <a:pt x="157399" y="155781"/>
                  <a:pt x="154387" y="165694"/>
                  <a:pt x="148363" y="175001"/>
                </a:cubicBezTo>
                <a:cubicBezTo>
                  <a:pt x="142338" y="184307"/>
                  <a:pt x="133684" y="191546"/>
                  <a:pt x="122399" y="196716"/>
                </a:cubicBezTo>
                <a:cubicBezTo>
                  <a:pt x="111115" y="201886"/>
                  <a:pt x="98414" y="204471"/>
                  <a:pt x="84297" y="204471"/>
                </a:cubicBezTo>
                <a:cubicBezTo>
                  <a:pt x="66403" y="204471"/>
                  <a:pt x="51410" y="201864"/>
                  <a:pt x="39316" y="196648"/>
                </a:cubicBezTo>
                <a:cubicBezTo>
                  <a:pt x="27222" y="191433"/>
                  <a:pt x="17736" y="183588"/>
                  <a:pt x="10857" y="173113"/>
                </a:cubicBezTo>
                <a:cubicBezTo>
                  <a:pt x="3979" y="162637"/>
                  <a:pt x="359" y="150791"/>
                  <a:pt x="0" y="137573"/>
                </a:cubicBezTo>
                <a:lnTo>
                  <a:pt x="24682" y="135415"/>
                </a:lnTo>
                <a:cubicBezTo>
                  <a:pt x="25851" y="145306"/>
                  <a:pt x="28571" y="153421"/>
                  <a:pt x="32842" y="159760"/>
                </a:cubicBezTo>
                <a:cubicBezTo>
                  <a:pt x="37113" y="166099"/>
                  <a:pt x="43744" y="171224"/>
                  <a:pt x="52736" y="175136"/>
                </a:cubicBezTo>
                <a:cubicBezTo>
                  <a:pt x="61728" y="179047"/>
                  <a:pt x="71843" y="181003"/>
                  <a:pt x="83083" y="181003"/>
                </a:cubicBezTo>
                <a:cubicBezTo>
                  <a:pt x="93064" y="181003"/>
                  <a:pt x="101876" y="179519"/>
                  <a:pt x="109519" y="176552"/>
                </a:cubicBezTo>
                <a:cubicBezTo>
                  <a:pt x="117162" y="173585"/>
                  <a:pt x="122849" y="169516"/>
                  <a:pt x="126580" y="164346"/>
                </a:cubicBezTo>
                <a:cubicBezTo>
                  <a:pt x="130312" y="159175"/>
                  <a:pt x="132178" y="153533"/>
                  <a:pt x="132178" y="147419"/>
                </a:cubicBezTo>
                <a:cubicBezTo>
                  <a:pt x="132178" y="141215"/>
                  <a:pt x="130379" y="135797"/>
                  <a:pt x="126783" y="131166"/>
                </a:cubicBezTo>
                <a:cubicBezTo>
                  <a:pt x="123186" y="126536"/>
                  <a:pt x="117252" y="122647"/>
                  <a:pt x="108979" y="119500"/>
                </a:cubicBezTo>
                <a:cubicBezTo>
                  <a:pt x="103674" y="117431"/>
                  <a:pt x="91940" y="114217"/>
                  <a:pt x="73777" y="109856"/>
                </a:cubicBezTo>
                <a:cubicBezTo>
                  <a:pt x="55613" y="105495"/>
                  <a:pt x="42890" y="101381"/>
                  <a:pt x="35607" y="97515"/>
                </a:cubicBezTo>
                <a:cubicBezTo>
                  <a:pt x="26166" y="92569"/>
                  <a:pt x="19130" y="86433"/>
                  <a:pt x="14499" y="79104"/>
                </a:cubicBezTo>
                <a:cubicBezTo>
                  <a:pt x="9868" y="71776"/>
                  <a:pt x="7553" y="63571"/>
                  <a:pt x="7553" y="54490"/>
                </a:cubicBezTo>
                <a:cubicBezTo>
                  <a:pt x="7553" y="44509"/>
                  <a:pt x="10385" y="35180"/>
                  <a:pt x="16050" y="26503"/>
                </a:cubicBezTo>
                <a:cubicBezTo>
                  <a:pt x="21715" y="17826"/>
                  <a:pt x="29987" y="11240"/>
                  <a:pt x="40867" y="6744"/>
                </a:cubicBezTo>
                <a:cubicBezTo>
                  <a:pt x="51747" y="2248"/>
                  <a:pt x="63841" y="0"/>
                  <a:pt x="77149" y="0"/>
                </a:cubicBezTo>
                <a:close/>
              </a:path>
            </a:pathLst>
          </a:custGeom>
          <a:solidFill>
            <a:srgbClr val="1DC4FF">
              <a:alpha val="9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62" name="PA_文本框 36"/>
          <p:cNvSpPr txBox="1"/>
          <p:nvPr>
            <p:custDataLst>
              <p:tags r:id="rId322"/>
            </p:custDataLst>
          </p:nvPr>
        </p:nvSpPr>
        <p:spPr>
          <a:xfrm>
            <a:off x="6526720" y="4222167"/>
            <a:ext cx="24925" cy="188353"/>
          </a:xfrm>
          <a:custGeom>
            <a:avLst/>
            <a:gdLst/>
            <a:ahLst/>
            <a:cxnLst/>
            <a:rect l="l" t="t" r="r" b="b"/>
            <a:pathLst>
              <a:path w="26166" h="197727">
                <a:moveTo>
                  <a:pt x="0" y="0"/>
                </a:moveTo>
                <a:lnTo>
                  <a:pt x="26166" y="0"/>
                </a:lnTo>
                <a:lnTo>
                  <a:pt x="26166" y="197727"/>
                </a:lnTo>
                <a:lnTo>
                  <a:pt x="0" y="197727"/>
                </a:lnTo>
                <a:close/>
              </a:path>
            </a:pathLst>
          </a:custGeom>
          <a:solidFill>
            <a:srgbClr val="1DC4FF">
              <a:alpha val="9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63" name="PA_文本框 38"/>
          <p:cNvSpPr txBox="1"/>
          <p:nvPr>
            <p:custDataLst>
              <p:tags r:id="rId323"/>
            </p:custDataLst>
          </p:nvPr>
        </p:nvSpPr>
        <p:spPr>
          <a:xfrm>
            <a:off x="7322206" y="4222167"/>
            <a:ext cx="174220" cy="194777"/>
          </a:xfrm>
          <a:custGeom>
            <a:avLst/>
            <a:gdLst/>
            <a:ahLst/>
            <a:cxnLst/>
            <a:rect l="l" t="t" r="r" b="b"/>
            <a:pathLst>
              <a:path w="182891" h="204471">
                <a:moveTo>
                  <a:pt x="98998" y="0"/>
                </a:moveTo>
                <a:cubicBezTo>
                  <a:pt x="113295" y="0"/>
                  <a:pt x="126221" y="2315"/>
                  <a:pt x="137775" y="6946"/>
                </a:cubicBezTo>
                <a:cubicBezTo>
                  <a:pt x="149329" y="11577"/>
                  <a:pt x="158388" y="18028"/>
                  <a:pt x="164952" y="26301"/>
                </a:cubicBezTo>
                <a:cubicBezTo>
                  <a:pt x="171516" y="34573"/>
                  <a:pt x="176507" y="45363"/>
                  <a:pt x="179924" y="58671"/>
                </a:cubicBezTo>
                <a:lnTo>
                  <a:pt x="156320" y="65145"/>
                </a:lnTo>
                <a:cubicBezTo>
                  <a:pt x="153353" y="55074"/>
                  <a:pt x="149667" y="47161"/>
                  <a:pt x="145261" y="41407"/>
                </a:cubicBezTo>
                <a:cubicBezTo>
                  <a:pt x="140855" y="35652"/>
                  <a:pt x="134560" y="31044"/>
                  <a:pt x="126378" y="27582"/>
                </a:cubicBezTo>
                <a:cubicBezTo>
                  <a:pt x="118196" y="24120"/>
                  <a:pt x="109114" y="22389"/>
                  <a:pt x="99133" y="22389"/>
                </a:cubicBezTo>
                <a:cubicBezTo>
                  <a:pt x="87174" y="22389"/>
                  <a:pt x="76834" y="24210"/>
                  <a:pt x="68112" y="27852"/>
                </a:cubicBezTo>
                <a:cubicBezTo>
                  <a:pt x="59390" y="31493"/>
                  <a:pt x="52354" y="36281"/>
                  <a:pt x="47004" y="42216"/>
                </a:cubicBezTo>
                <a:cubicBezTo>
                  <a:pt x="41654" y="48150"/>
                  <a:pt x="37495" y="54669"/>
                  <a:pt x="34528" y="61773"/>
                </a:cubicBezTo>
                <a:cubicBezTo>
                  <a:pt x="29492" y="74002"/>
                  <a:pt x="26975" y="87264"/>
                  <a:pt x="26975" y="101561"/>
                </a:cubicBezTo>
                <a:cubicBezTo>
                  <a:pt x="26975" y="119185"/>
                  <a:pt x="30009" y="133931"/>
                  <a:pt x="36079" y="145800"/>
                </a:cubicBezTo>
                <a:cubicBezTo>
                  <a:pt x="42148" y="157669"/>
                  <a:pt x="50983" y="166481"/>
                  <a:pt x="62582" y="172236"/>
                </a:cubicBezTo>
                <a:cubicBezTo>
                  <a:pt x="74181" y="177991"/>
                  <a:pt x="86500" y="180868"/>
                  <a:pt x="99538" y="180868"/>
                </a:cubicBezTo>
                <a:cubicBezTo>
                  <a:pt x="110867" y="180868"/>
                  <a:pt x="121927" y="178687"/>
                  <a:pt x="132717" y="174326"/>
                </a:cubicBezTo>
                <a:cubicBezTo>
                  <a:pt x="143507" y="169965"/>
                  <a:pt x="151690" y="165312"/>
                  <a:pt x="157264" y="160367"/>
                </a:cubicBezTo>
                <a:lnTo>
                  <a:pt x="157264" y="123546"/>
                </a:lnTo>
                <a:lnTo>
                  <a:pt x="99133" y="123546"/>
                </a:lnTo>
                <a:lnTo>
                  <a:pt x="99133" y="100347"/>
                </a:lnTo>
                <a:lnTo>
                  <a:pt x="182891" y="100212"/>
                </a:lnTo>
                <a:lnTo>
                  <a:pt x="182891" y="173585"/>
                </a:lnTo>
                <a:cubicBezTo>
                  <a:pt x="170033" y="183835"/>
                  <a:pt x="156770" y="191546"/>
                  <a:pt x="143103" y="196716"/>
                </a:cubicBezTo>
                <a:cubicBezTo>
                  <a:pt x="129435" y="201886"/>
                  <a:pt x="115408" y="204471"/>
                  <a:pt x="101021" y="204471"/>
                </a:cubicBezTo>
                <a:cubicBezTo>
                  <a:pt x="81599" y="204471"/>
                  <a:pt x="63953" y="200312"/>
                  <a:pt x="48083" y="191995"/>
                </a:cubicBezTo>
                <a:cubicBezTo>
                  <a:pt x="32212" y="183678"/>
                  <a:pt x="20231" y="171651"/>
                  <a:pt x="12138" y="155916"/>
                </a:cubicBezTo>
                <a:cubicBezTo>
                  <a:pt x="4046" y="140180"/>
                  <a:pt x="0" y="122602"/>
                  <a:pt x="0" y="103180"/>
                </a:cubicBezTo>
                <a:cubicBezTo>
                  <a:pt x="0" y="83937"/>
                  <a:pt x="4023" y="65976"/>
                  <a:pt x="12071" y="49297"/>
                </a:cubicBezTo>
                <a:cubicBezTo>
                  <a:pt x="20119" y="32617"/>
                  <a:pt x="31695" y="20231"/>
                  <a:pt x="46801" y="12139"/>
                </a:cubicBezTo>
                <a:cubicBezTo>
                  <a:pt x="61908" y="4046"/>
                  <a:pt x="79306" y="0"/>
                  <a:pt x="98998" y="0"/>
                </a:cubicBezTo>
                <a:close/>
              </a:path>
            </a:pathLst>
          </a:custGeom>
          <a:solidFill>
            <a:srgbClr val="1DC4FF">
              <a:alpha val="9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64" name="PA_文本框 40"/>
          <p:cNvSpPr txBox="1"/>
          <p:nvPr>
            <p:custDataLst>
              <p:tags r:id="rId324"/>
            </p:custDataLst>
          </p:nvPr>
        </p:nvSpPr>
        <p:spPr>
          <a:xfrm>
            <a:off x="8290787" y="4222167"/>
            <a:ext cx="148396" cy="188353"/>
          </a:xfrm>
          <a:custGeom>
            <a:avLst/>
            <a:gdLst/>
            <a:ahLst/>
            <a:cxnLst/>
            <a:rect l="l" t="t" r="r" b="b"/>
            <a:pathLst>
              <a:path w="155781" h="197727">
                <a:moveTo>
                  <a:pt x="0" y="0"/>
                </a:moveTo>
                <a:lnTo>
                  <a:pt x="26840" y="0"/>
                </a:lnTo>
                <a:lnTo>
                  <a:pt x="130694" y="155241"/>
                </a:lnTo>
                <a:lnTo>
                  <a:pt x="130694" y="0"/>
                </a:lnTo>
                <a:lnTo>
                  <a:pt x="155781" y="0"/>
                </a:lnTo>
                <a:lnTo>
                  <a:pt x="155781" y="197727"/>
                </a:lnTo>
                <a:lnTo>
                  <a:pt x="128941" y="197727"/>
                </a:lnTo>
                <a:lnTo>
                  <a:pt x="25086" y="42351"/>
                </a:lnTo>
                <a:lnTo>
                  <a:pt x="25086" y="197727"/>
                </a:lnTo>
                <a:lnTo>
                  <a:pt x="0" y="197727"/>
                </a:lnTo>
                <a:close/>
              </a:path>
            </a:pathLst>
          </a:custGeom>
          <a:solidFill>
            <a:srgbClr val="1DC4FF">
              <a:alpha val="97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87105" tIns="43552" rIns="87105" bIns="43552" numCol="1" spcCol="0" rtlCol="0" fromWordArt="0" anchor="t" anchorCtr="0" forceAA="0" compatLnSpc="1">
            <a:noAutofit/>
          </a:bodyPr>
          <a:lstStyle/>
          <a:p>
            <a:endParaRPr lang="zh-CN" altLang="en-US" sz="2095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sp>
        <p:nvSpPr>
          <p:cNvPr id="465" name="PA_平行四边形 215"/>
          <p:cNvSpPr/>
          <p:nvPr>
            <p:custDataLst>
              <p:tags r:id="rId325"/>
            </p:custDataLst>
          </p:nvPr>
        </p:nvSpPr>
        <p:spPr>
          <a:xfrm>
            <a:off x="4002399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66" name="PA_平行四边形 215"/>
          <p:cNvSpPr/>
          <p:nvPr>
            <p:custDataLst>
              <p:tags r:id="rId326"/>
            </p:custDataLst>
          </p:nvPr>
        </p:nvSpPr>
        <p:spPr>
          <a:xfrm>
            <a:off x="3770849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67" name="PA_平行四边形 215"/>
          <p:cNvSpPr/>
          <p:nvPr>
            <p:custDataLst>
              <p:tags r:id="rId327"/>
            </p:custDataLst>
          </p:nvPr>
        </p:nvSpPr>
        <p:spPr>
          <a:xfrm>
            <a:off x="4002399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68" name="PA_平行四边形 215"/>
          <p:cNvSpPr/>
          <p:nvPr>
            <p:custDataLst>
              <p:tags r:id="rId328"/>
            </p:custDataLst>
          </p:nvPr>
        </p:nvSpPr>
        <p:spPr>
          <a:xfrm>
            <a:off x="3770849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69" name="PA_平行四边形 215"/>
          <p:cNvSpPr/>
          <p:nvPr>
            <p:custDataLst>
              <p:tags r:id="rId329"/>
            </p:custDataLst>
          </p:nvPr>
        </p:nvSpPr>
        <p:spPr>
          <a:xfrm>
            <a:off x="3655074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70" name="PA_平行四边形 215"/>
          <p:cNvSpPr/>
          <p:nvPr>
            <p:custDataLst>
              <p:tags r:id="rId330"/>
            </p:custDataLst>
          </p:nvPr>
        </p:nvSpPr>
        <p:spPr>
          <a:xfrm>
            <a:off x="4118176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71" name="PA_平行四边形 215"/>
          <p:cNvSpPr/>
          <p:nvPr>
            <p:custDataLst>
              <p:tags r:id="rId331"/>
            </p:custDataLst>
          </p:nvPr>
        </p:nvSpPr>
        <p:spPr>
          <a:xfrm>
            <a:off x="4002399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72" name="PA_平行四边形 215"/>
          <p:cNvSpPr/>
          <p:nvPr>
            <p:custDataLst>
              <p:tags r:id="rId332"/>
            </p:custDataLst>
          </p:nvPr>
        </p:nvSpPr>
        <p:spPr>
          <a:xfrm>
            <a:off x="3886624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73" name="PA_平行四边形 215"/>
          <p:cNvSpPr/>
          <p:nvPr>
            <p:custDataLst>
              <p:tags r:id="rId333"/>
            </p:custDataLst>
          </p:nvPr>
        </p:nvSpPr>
        <p:spPr>
          <a:xfrm>
            <a:off x="3655074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74" name="PA_平行四边形 215"/>
          <p:cNvSpPr/>
          <p:nvPr>
            <p:custDataLst>
              <p:tags r:id="rId334"/>
            </p:custDataLst>
          </p:nvPr>
        </p:nvSpPr>
        <p:spPr>
          <a:xfrm>
            <a:off x="4118176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75" name="PA_平行四边形 215"/>
          <p:cNvSpPr/>
          <p:nvPr>
            <p:custDataLst>
              <p:tags r:id="rId335"/>
            </p:custDataLst>
          </p:nvPr>
        </p:nvSpPr>
        <p:spPr>
          <a:xfrm>
            <a:off x="3886624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76" name="PA_平行四边形 215"/>
          <p:cNvSpPr/>
          <p:nvPr>
            <p:custDataLst>
              <p:tags r:id="rId336"/>
            </p:custDataLst>
          </p:nvPr>
        </p:nvSpPr>
        <p:spPr>
          <a:xfrm>
            <a:off x="3770849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77" name="PA_平行四边形 215"/>
          <p:cNvSpPr/>
          <p:nvPr>
            <p:custDataLst>
              <p:tags r:id="rId337"/>
            </p:custDataLst>
          </p:nvPr>
        </p:nvSpPr>
        <p:spPr>
          <a:xfrm>
            <a:off x="3655074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78" name="PA_平行四边形 215"/>
          <p:cNvSpPr/>
          <p:nvPr>
            <p:custDataLst>
              <p:tags r:id="rId338"/>
            </p:custDataLst>
          </p:nvPr>
        </p:nvSpPr>
        <p:spPr>
          <a:xfrm>
            <a:off x="4118176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79" name="PA_平行四边形 215"/>
          <p:cNvSpPr/>
          <p:nvPr>
            <p:custDataLst>
              <p:tags r:id="rId339"/>
            </p:custDataLst>
          </p:nvPr>
        </p:nvSpPr>
        <p:spPr>
          <a:xfrm>
            <a:off x="4002399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80" name="PA_平行四边形 215"/>
          <p:cNvSpPr/>
          <p:nvPr>
            <p:custDataLst>
              <p:tags r:id="rId340"/>
            </p:custDataLst>
          </p:nvPr>
        </p:nvSpPr>
        <p:spPr>
          <a:xfrm>
            <a:off x="3770849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81" name="PA_平行四边形 215"/>
          <p:cNvSpPr/>
          <p:nvPr>
            <p:custDataLst>
              <p:tags r:id="rId341"/>
            </p:custDataLst>
          </p:nvPr>
        </p:nvSpPr>
        <p:spPr>
          <a:xfrm>
            <a:off x="3462499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82" name="PA_平行四边形 215"/>
          <p:cNvSpPr/>
          <p:nvPr>
            <p:custDataLst>
              <p:tags r:id="rId342"/>
            </p:custDataLst>
          </p:nvPr>
        </p:nvSpPr>
        <p:spPr>
          <a:xfrm>
            <a:off x="3346722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83" name="PA_平行四边形 215"/>
          <p:cNvSpPr/>
          <p:nvPr>
            <p:custDataLst>
              <p:tags r:id="rId343"/>
            </p:custDataLst>
          </p:nvPr>
        </p:nvSpPr>
        <p:spPr>
          <a:xfrm>
            <a:off x="2999397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84" name="PA_平行四边形 215"/>
          <p:cNvSpPr/>
          <p:nvPr>
            <p:custDataLst>
              <p:tags r:id="rId344"/>
            </p:custDataLst>
          </p:nvPr>
        </p:nvSpPr>
        <p:spPr>
          <a:xfrm>
            <a:off x="3462499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85" name="PA_平行四边形 215"/>
          <p:cNvSpPr/>
          <p:nvPr>
            <p:custDataLst>
              <p:tags r:id="rId345"/>
            </p:custDataLst>
          </p:nvPr>
        </p:nvSpPr>
        <p:spPr>
          <a:xfrm>
            <a:off x="3346722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86" name="PA_平行四边形 215"/>
          <p:cNvSpPr/>
          <p:nvPr>
            <p:custDataLst>
              <p:tags r:id="rId346"/>
            </p:custDataLst>
          </p:nvPr>
        </p:nvSpPr>
        <p:spPr>
          <a:xfrm>
            <a:off x="3230947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87" name="PA_平行四边形 215"/>
          <p:cNvSpPr/>
          <p:nvPr>
            <p:custDataLst>
              <p:tags r:id="rId347"/>
            </p:custDataLst>
          </p:nvPr>
        </p:nvSpPr>
        <p:spPr>
          <a:xfrm>
            <a:off x="3115172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88" name="PA_平行四边形 215"/>
          <p:cNvSpPr/>
          <p:nvPr>
            <p:custDataLst>
              <p:tags r:id="rId348"/>
            </p:custDataLst>
          </p:nvPr>
        </p:nvSpPr>
        <p:spPr>
          <a:xfrm>
            <a:off x="3346722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89" name="PA_平行四边形 215"/>
          <p:cNvSpPr/>
          <p:nvPr>
            <p:custDataLst>
              <p:tags r:id="rId349"/>
            </p:custDataLst>
          </p:nvPr>
        </p:nvSpPr>
        <p:spPr>
          <a:xfrm>
            <a:off x="3115172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90" name="PA_平行四边形 215"/>
          <p:cNvSpPr/>
          <p:nvPr>
            <p:custDataLst>
              <p:tags r:id="rId350"/>
            </p:custDataLst>
          </p:nvPr>
        </p:nvSpPr>
        <p:spPr>
          <a:xfrm>
            <a:off x="2999397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91" name="PA_平行四边形 215"/>
          <p:cNvSpPr/>
          <p:nvPr>
            <p:custDataLst>
              <p:tags r:id="rId351"/>
            </p:custDataLst>
          </p:nvPr>
        </p:nvSpPr>
        <p:spPr>
          <a:xfrm>
            <a:off x="3462499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92" name="PA_平行四边形 215"/>
          <p:cNvSpPr/>
          <p:nvPr>
            <p:custDataLst>
              <p:tags r:id="rId352"/>
            </p:custDataLst>
          </p:nvPr>
        </p:nvSpPr>
        <p:spPr>
          <a:xfrm>
            <a:off x="3346722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93" name="PA_平行四边形 215"/>
          <p:cNvSpPr/>
          <p:nvPr>
            <p:custDataLst>
              <p:tags r:id="rId353"/>
            </p:custDataLst>
          </p:nvPr>
        </p:nvSpPr>
        <p:spPr>
          <a:xfrm>
            <a:off x="3230947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94" name="PA_平行四边形 215"/>
          <p:cNvSpPr/>
          <p:nvPr>
            <p:custDataLst>
              <p:tags r:id="rId354"/>
            </p:custDataLst>
          </p:nvPr>
        </p:nvSpPr>
        <p:spPr>
          <a:xfrm>
            <a:off x="3115172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95" name="PA_平行四边形 215"/>
          <p:cNvSpPr/>
          <p:nvPr>
            <p:custDataLst>
              <p:tags r:id="rId355"/>
            </p:custDataLst>
          </p:nvPr>
        </p:nvSpPr>
        <p:spPr>
          <a:xfrm>
            <a:off x="2999397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96" name="PA_平行四边形 215"/>
          <p:cNvSpPr/>
          <p:nvPr>
            <p:custDataLst>
              <p:tags r:id="rId356"/>
            </p:custDataLst>
          </p:nvPr>
        </p:nvSpPr>
        <p:spPr>
          <a:xfrm>
            <a:off x="3462499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97" name="PA_平行四边形 215"/>
          <p:cNvSpPr/>
          <p:nvPr>
            <p:custDataLst>
              <p:tags r:id="rId357"/>
            </p:custDataLst>
          </p:nvPr>
        </p:nvSpPr>
        <p:spPr>
          <a:xfrm>
            <a:off x="3230947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98" name="PA_平行四边形 215"/>
          <p:cNvSpPr/>
          <p:nvPr>
            <p:custDataLst>
              <p:tags r:id="rId358"/>
            </p:custDataLst>
          </p:nvPr>
        </p:nvSpPr>
        <p:spPr>
          <a:xfrm>
            <a:off x="2999397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99" name="PA_平行四边形 215"/>
          <p:cNvSpPr/>
          <p:nvPr>
            <p:custDataLst>
              <p:tags r:id="rId359"/>
            </p:custDataLst>
          </p:nvPr>
        </p:nvSpPr>
        <p:spPr>
          <a:xfrm>
            <a:off x="2806822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00" name="PA_平行四边形 215"/>
          <p:cNvSpPr/>
          <p:nvPr>
            <p:custDataLst>
              <p:tags r:id="rId360"/>
            </p:custDataLst>
          </p:nvPr>
        </p:nvSpPr>
        <p:spPr>
          <a:xfrm>
            <a:off x="2575270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01" name="PA_平行四边形 215"/>
          <p:cNvSpPr/>
          <p:nvPr>
            <p:custDataLst>
              <p:tags r:id="rId361"/>
            </p:custDataLst>
          </p:nvPr>
        </p:nvSpPr>
        <p:spPr>
          <a:xfrm>
            <a:off x="2459495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02" name="PA_平行四边形 215"/>
          <p:cNvSpPr/>
          <p:nvPr>
            <p:custDataLst>
              <p:tags r:id="rId362"/>
            </p:custDataLst>
          </p:nvPr>
        </p:nvSpPr>
        <p:spPr>
          <a:xfrm>
            <a:off x="2343720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03" name="PA_平行四边形 215"/>
          <p:cNvSpPr/>
          <p:nvPr>
            <p:custDataLst>
              <p:tags r:id="rId363"/>
            </p:custDataLst>
          </p:nvPr>
        </p:nvSpPr>
        <p:spPr>
          <a:xfrm>
            <a:off x="2806822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04" name="PA_平行四边形 215"/>
          <p:cNvSpPr/>
          <p:nvPr>
            <p:custDataLst>
              <p:tags r:id="rId364"/>
            </p:custDataLst>
          </p:nvPr>
        </p:nvSpPr>
        <p:spPr>
          <a:xfrm>
            <a:off x="2691045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05" name="PA_平行四边形 215"/>
          <p:cNvSpPr/>
          <p:nvPr>
            <p:custDataLst>
              <p:tags r:id="rId365"/>
            </p:custDataLst>
          </p:nvPr>
        </p:nvSpPr>
        <p:spPr>
          <a:xfrm>
            <a:off x="2459495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06" name="PA_平行四边形 215"/>
          <p:cNvSpPr/>
          <p:nvPr>
            <p:custDataLst>
              <p:tags r:id="rId366"/>
            </p:custDataLst>
          </p:nvPr>
        </p:nvSpPr>
        <p:spPr>
          <a:xfrm>
            <a:off x="2806822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07" name="PA_平行四边形 215"/>
          <p:cNvSpPr/>
          <p:nvPr>
            <p:custDataLst>
              <p:tags r:id="rId367"/>
            </p:custDataLst>
          </p:nvPr>
        </p:nvSpPr>
        <p:spPr>
          <a:xfrm>
            <a:off x="2691045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08" name="PA_平行四边形 215"/>
          <p:cNvSpPr/>
          <p:nvPr>
            <p:custDataLst>
              <p:tags r:id="rId368"/>
            </p:custDataLst>
          </p:nvPr>
        </p:nvSpPr>
        <p:spPr>
          <a:xfrm>
            <a:off x="2575270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09" name="PA_平行四边形 215"/>
          <p:cNvSpPr/>
          <p:nvPr>
            <p:custDataLst>
              <p:tags r:id="rId369"/>
            </p:custDataLst>
          </p:nvPr>
        </p:nvSpPr>
        <p:spPr>
          <a:xfrm>
            <a:off x="2459495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10" name="PA_平行四边形 215"/>
          <p:cNvSpPr/>
          <p:nvPr>
            <p:custDataLst>
              <p:tags r:id="rId370"/>
            </p:custDataLst>
          </p:nvPr>
        </p:nvSpPr>
        <p:spPr>
          <a:xfrm>
            <a:off x="2343720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11" name="PA_平行四边形 215"/>
          <p:cNvSpPr/>
          <p:nvPr>
            <p:custDataLst>
              <p:tags r:id="rId371"/>
            </p:custDataLst>
          </p:nvPr>
        </p:nvSpPr>
        <p:spPr>
          <a:xfrm>
            <a:off x="2806822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12" name="PA_平行四边形 215"/>
          <p:cNvSpPr/>
          <p:nvPr>
            <p:custDataLst>
              <p:tags r:id="rId372"/>
            </p:custDataLst>
          </p:nvPr>
        </p:nvSpPr>
        <p:spPr>
          <a:xfrm>
            <a:off x="2575270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13" name="PA_平行四边形 215"/>
          <p:cNvSpPr/>
          <p:nvPr>
            <p:custDataLst>
              <p:tags r:id="rId373"/>
            </p:custDataLst>
          </p:nvPr>
        </p:nvSpPr>
        <p:spPr>
          <a:xfrm>
            <a:off x="2343720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14" name="PA_平行四边形 215"/>
          <p:cNvSpPr/>
          <p:nvPr>
            <p:custDataLst>
              <p:tags r:id="rId374"/>
            </p:custDataLst>
          </p:nvPr>
        </p:nvSpPr>
        <p:spPr>
          <a:xfrm>
            <a:off x="2691045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15" name="PA_平行四边形 215"/>
          <p:cNvSpPr/>
          <p:nvPr>
            <p:custDataLst>
              <p:tags r:id="rId375"/>
            </p:custDataLst>
          </p:nvPr>
        </p:nvSpPr>
        <p:spPr>
          <a:xfrm>
            <a:off x="2575270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16" name="PA_平行四边形 215"/>
          <p:cNvSpPr/>
          <p:nvPr>
            <p:custDataLst>
              <p:tags r:id="rId376"/>
            </p:custDataLst>
          </p:nvPr>
        </p:nvSpPr>
        <p:spPr>
          <a:xfrm>
            <a:off x="2459495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17" name="PA_平行四边形 215"/>
          <p:cNvSpPr/>
          <p:nvPr>
            <p:custDataLst>
              <p:tags r:id="rId377"/>
            </p:custDataLst>
          </p:nvPr>
        </p:nvSpPr>
        <p:spPr>
          <a:xfrm>
            <a:off x="2343720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18" name="PA_平行四边形 215"/>
          <p:cNvSpPr/>
          <p:nvPr>
            <p:custDataLst>
              <p:tags r:id="rId378"/>
            </p:custDataLst>
          </p:nvPr>
        </p:nvSpPr>
        <p:spPr>
          <a:xfrm>
            <a:off x="2151145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19" name="PA_平行四边形 215"/>
          <p:cNvSpPr/>
          <p:nvPr>
            <p:custDataLst>
              <p:tags r:id="rId379"/>
            </p:custDataLst>
          </p:nvPr>
        </p:nvSpPr>
        <p:spPr>
          <a:xfrm>
            <a:off x="2035369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20" name="PA_平行四边形 215"/>
          <p:cNvSpPr/>
          <p:nvPr>
            <p:custDataLst>
              <p:tags r:id="rId380"/>
            </p:custDataLst>
          </p:nvPr>
        </p:nvSpPr>
        <p:spPr>
          <a:xfrm>
            <a:off x="1803818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21" name="PA_平行四边形 215"/>
          <p:cNvSpPr/>
          <p:nvPr>
            <p:custDataLst>
              <p:tags r:id="rId381"/>
            </p:custDataLst>
          </p:nvPr>
        </p:nvSpPr>
        <p:spPr>
          <a:xfrm>
            <a:off x="1688043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22" name="PA_平行四边形 215"/>
          <p:cNvSpPr/>
          <p:nvPr>
            <p:custDataLst>
              <p:tags r:id="rId382"/>
            </p:custDataLst>
          </p:nvPr>
        </p:nvSpPr>
        <p:spPr>
          <a:xfrm>
            <a:off x="2151145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23" name="PA_平行四边形 215"/>
          <p:cNvSpPr/>
          <p:nvPr>
            <p:custDataLst>
              <p:tags r:id="rId383"/>
            </p:custDataLst>
          </p:nvPr>
        </p:nvSpPr>
        <p:spPr>
          <a:xfrm>
            <a:off x="2035369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24" name="PA_平行四边形 215"/>
          <p:cNvSpPr/>
          <p:nvPr>
            <p:custDataLst>
              <p:tags r:id="rId384"/>
            </p:custDataLst>
          </p:nvPr>
        </p:nvSpPr>
        <p:spPr>
          <a:xfrm>
            <a:off x="1919593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25" name="PA_平行四边形 215"/>
          <p:cNvSpPr/>
          <p:nvPr>
            <p:custDataLst>
              <p:tags r:id="rId385"/>
            </p:custDataLst>
          </p:nvPr>
        </p:nvSpPr>
        <p:spPr>
          <a:xfrm>
            <a:off x="1803818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26" name="PA_平行四边形 215"/>
          <p:cNvSpPr/>
          <p:nvPr>
            <p:custDataLst>
              <p:tags r:id="rId386"/>
            </p:custDataLst>
          </p:nvPr>
        </p:nvSpPr>
        <p:spPr>
          <a:xfrm>
            <a:off x="2035369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27" name="PA_平行四边形 215"/>
          <p:cNvSpPr/>
          <p:nvPr>
            <p:custDataLst>
              <p:tags r:id="rId387"/>
            </p:custDataLst>
          </p:nvPr>
        </p:nvSpPr>
        <p:spPr>
          <a:xfrm>
            <a:off x="1803818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28" name="PA_平行四边形 215"/>
          <p:cNvSpPr/>
          <p:nvPr>
            <p:custDataLst>
              <p:tags r:id="rId388"/>
            </p:custDataLst>
          </p:nvPr>
        </p:nvSpPr>
        <p:spPr>
          <a:xfrm>
            <a:off x="1688043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29" name="PA_平行四边形 215"/>
          <p:cNvSpPr/>
          <p:nvPr>
            <p:custDataLst>
              <p:tags r:id="rId389"/>
            </p:custDataLst>
          </p:nvPr>
        </p:nvSpPr>
        <p:spPr>
          <a:xfrm>
            <a:off x="2151145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30" name="PA_平行四边形 215"/>
          <p:cNvSpPr/>
          <p:nvPr>
            <p:custDataLst>
              <p:tags r:id="rId390"/>
            </p:custDataLst>
          </p:nvPr>
        </p:nvSpPr>
        <p:spPr>
          <a:xfrm>
            <a:off x="2035369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31" name="PA_平行四边形 215"/>
          <p:cNvSpPr/>
          <p:nvPr>
            <p:custDataLst>
              <p:tags r:id="rId391"/>
            </p:custDataLst>
          </p:nvPr>
        </p:nvSpPr>
        <p:spPr>
          <a:xfrm>
            <a:off x="1919593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32" name="PA_平行四边形 215"/>
          <p:cNvSpPr/>
          <p:nvPr>
            <p:custDataLst>
              <p:tags r:id="rId392"/>
            </p:custDataLst>
          </p:nvPr>
        </p:nvSpPr>
        <p:spPr>
          <a:xfrm>
            <a:off x="1803818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33" name="PA_平行四边形 215"/>
          <p:cNvSpPr/>
          <p:nvPr>
            <p:custDataLst>
              <p:tags r:id="rId393"/>
            </p:custDataLst>
          </p:nvPr>
        </p:nvSpPr>
        <p:spPr>
          <a:xfrm>
            <a:off x="2035369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34" name="PA_平行四边形 215"/>
          <p:cNvSpPr/>
          <p:nvPr>
            <p:custDataLst>
              <p:tags r:id="rId394"/>
            </p:custDataLst>
          </p:nvPr>
        </p:nvSpPr>
        <p:spPr>
          <a:xfrm>
            <a:off x="1919593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35" name="PA_平行四边形 215"/>
          <p:cNvSpPr/>
          <p:nvPr>
            <p:custDataLst>
              <p:tags r:id="rId395"/>
            </p:custDataLst>
          </p:nvPr>
        </p:nvSpPr>
        <p:spPr>
          <a:xfrm>
            <a:off x="1803818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36" name="PA_平行四边形 215"/>
          <p:cNvSpPr/>
          <p:nvPr>
            <p:custDataLst>
              <p:tags r:id="rId396"/>
            </p:custDataLst>
          </p:nvPr>
        </p:nvSpPr>
        <p:spPr>
          <a:xfrm>
            <a:off x="1495469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37" name="PA_平行四边形 215"/>
          <p:cNvSpPr/>
          <p:nvPr>
            <p:custDataLst>
              <p:tags r:id="rId397"/>
            </p:custDataLst>
          </p:nvPr>
        </p:nvSpPr>
        <p:spPr>
          <a:xfrm>
            <a:off x="1148141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38" name="PA_平行四边形 215"/>
          <p:cNvSpPr/>
          <p:nvPr>
            <p:custDataLst>
              <p:tags r:id="rId398"/>
            </p:custDataLst>
          </p:nvPr>
        </p:nvSpPr>
        <p:spPr>
          <a:xfrm>
            <a:off x="1032366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39" name="PA_平行四边形 215"/>
          <p:cNvSpPr/>
          <p:nvPr>
            <p:custDataLst>
              <p:tags r:id="rId399"/>
            </p:custDataLst>
          </p:nvPr>
        </p:nvSpPr>
        <p:spPr>
          <a:xfrm>
            <a:off x="1495469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40" name="PA_平行四边形 215"/>
          <p:cNvSpPr/>
          <p:nvPr>
            <p:custDataLst>
              <p:tags r:id="rId400"/>
            </p:custDataLst>
          </p:nvPr>
        </p:nvSpPr>
        <p:spPr>
          <a:xfrm>
            <a:off x="1379692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41" name="PA_平行四边形 215"/>
          <p:cNvSpPr/>
          <p:nvPr>
            <p:custDataLst>
              <p:tags r:id="rId401"/>
            </p:custDataLst>
          </p:nvPr>
        </p:nvSpPr>
        <p:spPr>
          <a:xfrm>
            <a:off x="1148141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42" name="PA_平行四边形 215"/>
          <p:cNvSpPr/>
          <p:nvPr>
            <p:custDataLst>
              <p:tags r:id="rId402"/>
            </p:custDataLst>
          </p:nvPr>
        </p:nvSpPr>
        <p:spPr>
          <a:xfrm>
            <a:off x="1495469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43" name="PA_平行四边形 215"/>
          <p:cNvSpPr/>
          <p:nvPr>
            <p:custDataLst>
              <p:tags r:id="rId403"/>
            </p:custDataLst>
          </p:nvPr>
        </p:nvSpPr>
        <p:spPr>
          <a:xfrm>
            <a:off x="1379692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44" name="PA_平行四边形 215"/>
          <p:cNvSpPr/>
          <p:nvPr>
            <p:custDataLst>
              <p:tags r:id="rId404"/>
            </p:custDataLst>
          </p:nvPr>
        </p:nvSpPr>
        <p:spPr>
          <a:xfrm>
            <a:off x="1263917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45" name="PA_平行四边形 215"/>
          <p:cNvSpPr/>
          <p:nvPr>
            <p:custDataLst>
              <p:tags r:id="rId405"/>
            </p:custDataLst>
          </p:nvPr>
        </p:nvSpPr>
        <p:spPr>
          <a:xfrm>
            <a:off x="1032366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46" name="PA_平行四边形 215"/>
          <p:cNvSpPr/>
          <p:nvPr>
            <p:custDataLst>
              <p:tags r:id="rId406"/>
            </p:custDataLst>
          </p:nvPr>
        </p:nvSpPr>
        <p:spPr>
          <a:xfrm>
            <a:off x="1495469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47" name="PA_平行四边形 215"/>
          <p:cNvSpPr/>
          <p:nvPr>
            <p:custDataLst>
              <p:tags r:id="rId407"/>
            </p:custDataLst>
          </p:nvPr>
        </p:nvSpPr>
        <p:spPr>
          <a:xfrm>
            <a:off x="1263917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48" name="PA_平行四边形 215"/>
          <p:cNvSpPr/>
          <p:nvPr>
            <p:custDataLst>
              <p:tags r:id="rId408"/>
            </p:custDataLst>
          </p:nvPr>
        </p:nvSpPr>
        <p:spPr>
          <a:xfrm>
            <a:off x="1148141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49" name="PA_平行四边形 215"/>
          <p:cNvSpPr/>
          <p:nvPr>
            <p:custDataLst>
              <p:tags r:id="rId409"/>
            </p:custDataLst>
          </p:nvPr>
        </p:nvSpPr>
        <p:spPr>
          <a:xfrm>
            <a:off x="1032366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50" name="PA_平行四边形 215"/>
          <p:cNvSpPr/>
          <p:nvPr>
            <p:custDataLst>
              <p:tags r:id="rId410"/>
            </p:custDataLst>
          </p:nvPr>
        </p:nvSpPr>
        <p:spPr>
          <a:xfrm>
            <a:off x="1495469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51" name="PA_平行四边形 215"/>
          <p:cNvSpPr/>
          <p:nvPr>
            <p:custDataLst>
              <p:tags r:id="rId411"/>
            </p:custDataLst>
          </p:nvPr>
        </p:nvSpPr>
        <p:spPr>
          <a:xfrm>
            <a:off x="1379692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52" name="PA_平行四边形 215"/>
          <p:cNvSpPr/>
          <p:nvPr>
            <p:custDataLst>
              <p:tags r:id="rId412"/>
            </p:custDataLst>
          </p:nvPr>
        </p:nvSpPr>
        <p:spPr>
          <a:xfrm>
            <a:off x="1263917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53" name="PA_平行四边形 215"/>
          <p:cNvSpPr/>
          <p:nvPr>
            <p:custDataLst>
              <p:tags r:id="rId413"/>
            </p:custDataLst>
          </p:nvPr>
        </p:nvSpPr>
        <p:spPr>
          <a:xfrm>
            <a:off x="836303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54" name="PA_平行四边形 215"/>
          <p:cNvSpPr/>
          <p:nvPr>
            <p:custDataLst>
              <p:tags r:id="rId414"/>
            </p:custDataLst>
          </p:nvPr>
        </p:nvSpPr>
        <p:spPr>
          <a:xfrm>
            <a:off x="836303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55" name="PA_平行四边形 215"/>
          <p:cNvSpPr/>
          <p:nvPr>
            <p:custDataLst>
              <p:tags r:id="rId415"/>
            </p:custDataLst>
          </p:nvPr>
        </p:nvSpPr>
        <p:spPr>
          <a:xfrm>
            <a:off x="720528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56" name="PA_平行四边形 215"/>
          <p:cNvSpPr/>
          <p:nvPr>
            <p:custDataLst>
              <p:tags r:id="rId416"/>
            </p:custDataLst>
          </p:nvPr>
        </p:nvSpPr>
        <p:spPr>
          <a:xfrm>
            <a:off x="720528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57" name="PA_平行四边形 215"/>
          <p:cNvSpPr/>
          <p:nvPr>
            <p:custDataLst>
              <p:tags r:id="rId417"/>
            </p:custDataLst>
          </p:nvPr>
        </p:nvSpPr>
        <p:spPr>
          <a:xfrm>
            <a:off x="604753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58" name="PA_平行四边形 215"/>
          <p:cNvSpPr/>
          <p:nvPr>
            <p:custDataLst>
              <p:tags r:id="rId418"/>
            </p:custDataLst>
          </p:nvPr>
        </p:nvSpPr>
        <p:spPr>
          <a:xfrm>
            <a:off x="836303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59" name="PA_平行四边形 215"/>
          <p:cNvSpPr/>
          <p:nvPr>
            <p:custDataLst>
              <p:tags r:id="rId419"/>
            </p:custDataLst>
          </p:nvPr>
        </p:nvSpPr>
        <p:spPr>
          <a:xfrm>
            <a:off x="720528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60" name="PA_平行四边形 215"/>
          <p:cNvSpPr/>
          <p:nvPr>
            <p:custDataLst>
              <p:tags r:id="rId420"/>
            </p:custDataLst>
          </p:nvPr>
        </p:nvSpPr>
        <p:spPr>
          <a:xfrm>
            <a:off x="836303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61" name="PA_平行四边形 215"/>
          <p:cNvSpPr/>
          <p:nvPr>
            <p:custDataLst>
              <p:tags r:id="rId421"/>
            </p:custDataLst>
          </p:nvPr>
        </p:nvSpPr>
        <p:spPr>
          <a:xfrm>
            <a:off x="604753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62" name="PA_平行四边形 215"/>
          <p:cNvSpPr/>
          <p:nvPr>
            <p:custDataLst>
              <p:tags r:id="rId422"/>
            </p:custDataLst>
          </p:nvPr>
        </p:nvSpPr>
        <p:spPr>
          <a:xfrm>
            <a:off x="8407668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63" name="PA_平行四边形 215"/>
          <p:cNvSpPr/>
          <p:nvPr>
            <p:custDataLst>
              <p:tags r:id="rId423"/>
            </p:custDataLst>
          </p:nvPr>
        </p:nvSpPr>
        <p:spPr>
          <a:xfrm>
            <a:off x="8639218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64" name="PA_平行四边形 215"/>
          <p:cNvSpPr/>
          <p:nvPr>
            <p:custDataLst>
              <p:tags r:id="rId424"/>
            </p:custDataLst>
          </p:nvPr>
        </p:nvSpPr>
        <p:spPr>
          <a:xfrm>
            <a:off x="8407668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65" name="PA_平行四边形 215"/>
          <p:cNvSpPr/>
          <p:nvPr>
            <p:custDataLst>
              <p:tags r:id="rId425"/>
            </p:custDataLst>
          </p:nvPr>
        </p:nvSpPr>
        <p:spPr>
          <a:xfrm>
            <a:off x="8639218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66" name="PA_平行四边形 215"/>
          <p:cNvSpPr/>
          <p:nvPr>
            <p:custDataLst>
              <p:tags r:id="rId426"/>
            </p:custDataLst>
          </p:nvPr>
        </p:nvSpPr>
        <p:spPr>
          <a:xfrm>
            <a:off x="8754993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67" name="PA_平行四边形 215"/>
          <p:cNvSpPr/>
          <p:nvPr>
            <p:custDataLst>
              <p:tags r:id="rId427"/>
            </p:custDataLst>
          </p:nvPr>
        </p:nvSpPr>
        <p:spPr>
          <a:xfrm>
            <a:off x="8291891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68" name="PA_平行四边形 215"/>
          <p:cNvSpPr/>
          <p:nvPr>
            <p:custDataLst>
              <p:tags r:id="rId428"/>
            </p:custDataLst>
          </p:nvPr>
        </p:nvSpPr>
        <p:spPr>
          <a:xfrm>
            <a:off x="8407668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69" name="PA_平行四边形 215"/>
          <p:cNvSpPr/>
          <p:nvPr>
            <p:custDataLst>
              <p:tags r:id="rId429"/>
            </p:custDataLst>
          </p:nvPr>
        </p:nvSpPr>
        <p:spPr>
          <a:xfrm>
            <a:off x="8523443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70" name="PA_平行四边形 215"/>
          <p:cNvSpPr/>
          <p:nvPr>
            <p:custDataLst>
              <p:tags r:id="rId430"/>
            </p:custDataLst>
          </p:nvPr>
        </p:nvSpPr>
        <p:spPr>
          <a:xfrm>
            <a:off x="8754993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71" name="PA_平行四边形 215"/>
          <p:cNvSpPr/>
          <p:nvPr>
            <p:custDataLst>
              <p:tags r:id="rId431"/>
            </p:custDataLst>
          </p:nvPr>
        </p:nvSpPr>
        <p:spPr>
          <a:xfrm>
            <a:off x="8291891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72" name="PA_平行四边形 215"/>
          <p:cNvSpPr/>
          <p:nvPr>
            <p:custDataLst>
              <p:tags r:id="rId432"/>
            </p:custDataLst>
          </p:nvPr>
        </p:nvSpPr>
        <p:spPr>
          <a:xfrm>
            <a:off x="8523443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73" name="PA_平行四边形 215"/>
          <p:cNvSpPr/>
          <p:nvPr>
            <p:custDataLst>
              <p:tags r:id="rId433"/>
            </p:custDataLst>
          </p:nvPr>
        </p:nvSpPr>
        <p:spPr>
          <a:xfrm>
            <a:off x="8639218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74" name="PA_平行四边形 215"/>
          <p:cNvSpPr/>
          <p:nvPr>
            <p:custDataLst>
              <p:tags r:id="rId434"/>
            </p:custDataLst>
          </p:nvPr>
        </p:nvSpPr>
        <p:spPr>
          <a:xfrm>
            <a:off x="8754993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75" name="PA_平行四边形 215"/>
          <p:cNvSpPr/>
          <p:nvPr>
            <p:custDataLst>
              <p:tags r:id="rId435"/>
            </p:custDataLst>
          </p:nvPr>
        </p:nvSpPr>
        <p:spPr>
          <a:xfrm>
            <a:off x="8291891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76" name="PA_平行四边形 215"/>
          <p:cNvSpPr/>
          <p:nvPr>
            <p:custDataLst>
              <p:tags r:id="rId436"/>
            </p:custDataLst>
          </p:nvPr>
        </p:nvSpPr>
        <p:spPr>
          <a:xfrm>
            <a:off x="8407668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77" name="PA_平行四边形 215"/>
          <p:cNvSpPr/>
          <p:nvPr>
            <p:custDataLst>
              <p:tags r:id="rId437"/>
            </p:custDataLst>
          </p:nvPr>
        </p:nvSpPr>
        <p:spPr>
          <a:xfrm>
            <a:off x="8639218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78" name="PA_平行四边形 215"/>
          <p:cNvSpPr/>
          <p:nvPr>
            <p:custDataLst>
              <p:tags r:id="rId438"/>
            </p:custDataLst>
          </p:nvPr>
        </p:nvSpPr>
        <p:spPr>
          <a:xfrm>
            <a:off x="8947568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79" name="PA_平行四边形 215"/>
          <p:cNvSpPr/>
          <p:nvPr>
            <p:custDataLst>
              <p:tags r:id="rId439"/>
            </p:custDataLst>
          </p:nvPr>
        </p:nvSpPr>
        <p:spPr>
          <a:xfrm>
            <a:off x="9063345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80" name="PA_平行四边形 215"/>
          <p:cNvSpPr/>
          <p:nvPr>
            <p:custDataLst>
              <p:tags r:id="rId440"/>
            </p:custDataLst>
          </p:nvPr>
        </p:nvSpPr>
        <p:spPr>
          <a:xfrm>
            <a:off x="9410670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81" name="PA_平行四边形 215"/>
          <p:cNvSpPr/>
          <p:nvPr>
            <p:custDataLst>
              <p:tags r:id="rId441"/>
            </p:custDataLst>
          </p:nvPr>
        </p:nvSpPr>
        <p:spPr>
          <a:xfrm>
            <a:off x="8947568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82" name="PA_平行四边形 215"/>
          <p:cNvSpPr/>
          <p:nvPr>
            <p:custDataLst>
              <p:tags r:id="rId442"/>
            </p:custDataLst>
          </p:nvPr>
        </p:nvSpPr>
        <p:spPr>
          <a:xfrm>
            <a:off x="9063345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83" name="PA_平行四边形 215"/>
          <p:cNvSpPr/>
          <p:nvPr>
            <p:custDataLst>
              <p:tags r:id="rId443"/>
            </p:custDataLst>
          </p:nvPr>
        </p:nvSpPr>
        <p:spPr>
          <a:xfrm>
            <a:off x="9179120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84" name="PA_平行四边形 215"/>
          <p:cNvSpPr/>
          <p:nvPr>
            <p:custDataLst>
              <p:tags r:id="rId444"/>
            </p:custDataLst>
          </p:nvPr>
        </p:nvSpPr>
        <p:spPr>
          <a:xfrm>
            <a:off x="9294895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85" name="PA_平行四边形 215"/>
          <p:cNvSpPr/>
          <p:nvPr>
            <p:custDataLst>
              <p:tags r:id="rId445"/>
            </p:custDataLst>
          </p:nvPr>
        </p:nvSpPr>
        <p:spPr>
          <a:xfrm>
            <a:off x="9063345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86" name="PA_平行四边形 215"/>
          <p:cNvSpPr/>
          <p:nvPr>
            <p:custDataLst>
              <p:tags r:id="rId446"/>
            </p:custDataLst>
          </p:nvPr>
        </p:nvSpPr>
        <p:spPr>
          <a:xfrm>
            <a:off x="9294895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87" name="PA_平行四边形 215"/>
          <p:cNvSpPr/>
          <p:nvPr>
            <p:custDataLst>
              <p:tags r:id="rId447"/>
            </p:custDataLst>
          </p:nvPr>
        </p:nvSpPr>
        <p:spPr>
          <a:xfrm>
            <a:off x="9410670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88" name="PA_平行四边形 215"/>
          <p:cNvSpPr/>
          <p:nvPr>
            <p:custDataLst>
              <p:tags r:id="rId448"/>
            </p:custDataLst>
          </p:nvPr>
        </p:nvSpPr>
        <p:spPr>
          <a:xfrm>
            <a:off x="8947568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89" name="PA_平行四边形 215"/>
          <p:cNvSpPr/>
          <p:nvPr>
            <p:custDataLst>
              <p:tags r:id="rId449"/>
            </p:custDataLst>
          </p:nvPr>
        </p:nvSpPr>
        <p:spPr>
          <a:xfrm>
            <a:off x="9063345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90" name="PA_平行四边形 215"/>
          <p:cNvSpPr/>
          <p:nvPr>
            <p:custDataLst>
              <p:tags r:id="rId450"/>
            </p:custDataLst>
          </p:nvPr>
        </p:nvSpPr>
        <p:spPr>
          <a:xfrm>
            <a:off x="9179120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91" name="PA_平行四边形 215"/>
          <p:cNvSpPr/>
          <p:nvPr>
            <p:custDataLst>
              <p:tags r:id="rId451"/>
            </p:custDataLst>
          </p:nvPr>
        </p:nvSpPr>
        <p:spPr>
          <a:xfrm>
            <a:off x="9294895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92" name="PA_平行四边形 215"/>
          <p:cNvSpPr/>
          <p:nvPr>
            <p:custDataLst>
              <p:tags r:id="rId452"/>
            </p:custDataLst>
          </p:nvPr>
        </p:nvSpPr>
        <p:spPr>
          <a:xfrm>
            <a:off x="9410670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93" name="PA_平行四边形 215"/>
          <p:cNvSpPr/>
          <p:nvPr>
            <p:custDataLst>
              <p:tags r:id="rId453"/>
            </p:custDataLst>
          </p:nvPr>
        </p:nvSpPr>
        <p:spPr>
          <a:xfrm>
            <a:off x="8947568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94" name="PA_平行四边形 215"/>
          <p:cNvSpPr/>
          <p:nvPr>
            <p:custDataLst>
              <p:tags r:id="rId454"/>
            </p:custDataLst>
          </p:nvPr>
        </p:nvSpPr>
        <p:spPr>
          <a:xfrm>
            <a:off x="9179120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95" name="PA_平行四边形 215"/>
          <p:cNvSpPr/>
          <p:nvPr>
            <p:custDataLst>
              <p:tags r:id="rId455"/>
            </p:custDataLst>
          </p:nvPr>
        </p:nvSpPr>
        <p:spPr>
          <a:xfrm>
            <a:off x="9410670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96" name="PA_平行四边形 215"/>
          <p:cNvSpPr/>
          <p:nvPr>
            <p:custDataLst>
              <p:tags r:id="rId456"/>
            </p:custDataLst>
          </p:nvPr>
        </p:nvSpPr>
        <p:spPr>
          <a:xfrm>
            <a:off x="9603245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97" name="PA_平行四边形 215"/>
          <p:cNvSpPr/>
          <p:nvPr>
            <p:custDataLst>
              <p:tags r:id="rId457"/>
            </p:custDataLst>
          </p:nvPr>
        </p:nvSpPr>
        <p:spPr>
          <a:xfrm>
            <a:off x="9834797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98" name="PA_平行四边形 215"/>
          <p:cNvSpPr/>
          <p:nvPr>
            <p:custDataLst>
              <p:tags r:id="rId458"/>
            </p:custDataLst>
          </p:nvPr>
        </p:nvSpPr>
        <p:spPr>
          <a:xfrm>
            <a:off x="9950572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99" name="PA_平行四边形 215"/>
          <p:cNvSpPr/>
          <p:nvPr>
            <p:custDataLst>
              <p:tags r:id="rId459"/>
            </p:custDataLst>
          </p:nvPr>
        </p:nvSpPr>
        <p:spPr>
          <a:xfrm>
            <a:off x="10066347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00" name="PA_平行四边形 215"/>
          <p:cNvSpPr/>
          <p:nvPr>
            <p:custDataLst>
              <p:tags r:id="rId460"/>
            </p:custDataLst>
          </p:nvPr>
        </p:nvSpPr>
        <p:spPr>
          <a:xfrm>
            <a:off x="9603245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01" name="PA_平行四边形 215"/>
          <p:cNvSpPr/>
          <p:nvPr>
            <p:custDataLst>
              <p:tags r:id="rId461"/>
            </p:custDataLst>
          </p:nvPr>
        </p:nvSpPr>
        <p:spPr>
          <a:xfrm>
            <a:off x="9719021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02" name="PA_平行四边形 215"/>
          <p:cNvSpPr/>
          <p:nvPr>
            <p:custDataLst>
              <p:tags r:id="rId462"/>
            </p:custDataLst>
          </p:nvPr>
        </p:nvSpPr>
        <p:spPr>
          <a:xfrm>
            <a:off x="9950572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03" name="PA_平行四边形 215"/>
          <p:cNvSpPr/>
          <p:nvPr>
            <p:custDataLst>
              <p:tags r:id="rId463"/>
            </p:custDataLst>
          </p:nvPr>
        </p:nvSpPr>
        <p:spPr>
          <a:xfrm>
            <a:off x="9603245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04" name="PA_平行四边形 215"/>
          <p:cNvSpPr/>
          <p:nvPr>
            <p:custDataLst>
              <p:tags r:id="rId464"/>
            </p:custDataLst>
          </p:nvPr>
        </p:nvSpPr>
        <p:spPr>
          <a:xfrm>
            <a:off x="9719021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05" name="PA_平行四边形 215"/>
          <p:cNvSpPr/>
          <p:nvPr>
            <p:custDataLst>
              <p:tags r:id="rId465"/>
            </p:custDataLst>
          </p:nvPr>
        </p:nvSpPr>
        <p:spPr>
          <a:xfrm>
            <a:off x="9834797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06" name="PA_平行四边形 215"/>
          <p:cNvSpPr/>
          <p:nvPr>
            <p:custDataLst>
              <p:tags r:id="rId466"/>
            </p:custDataLst>
          </p:nvPr>
        </p:nvSpPr>
        <p:spPr>
          <a:xfrm>
            <a:off x="9950572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07" name="PA_平行四边形 215"/>
          <p:cNvSpPr/>
          <p:nvPr>
            <p:custDataLst>
              <p:tags r:id="rId467"/>
            </p:custDataLst>
          </p:nvPr>
        </p:nvSpPr>
        <p:spPr>
          <a:xfrm>
            <a:off x="10066347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08" name="PA_平行四边形 215"/>
          <p:cNvSpPr/>
          <p:nvPr>
            <p:custDataLst>
              <p:tags r:id="rId468"/>
            </p:custDataLst>
          </p:nvPr>
        </p:nvSpPr>
        <p:spPr>
          <a:xfrm>
            <a:off x="9603245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09" name="PA_平行四边形 215"/>
          <p:cNvSpPr/>
          <p:nvPr>
            <p:custDataLst>
              <p:tags r:id="rId469"/>
            </p:custDataLst>
          </p:nvPr>
        </p:nvSpPr>
        <p:spPr>
          <a:xfrm>
            <a:off x="9834797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10" name="PA_平行四边形 215"/>
          <p:cNvSpPr/>
          <p:nvPr>
            <p:custDataLst>
              <p:tags r:id="rId470"/>
            </p:custDataLst>
          </p:nvPr>
        </p:nvSpPr>
        <p:spPr>
          <a:xfrm>
            <a:off x="10066347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11" name="PA_平行四边形 215"/>
          <p:cNvSpPr/>
          <p:nvPr>
            <p:custDataLst>
              <p:tags r:id="rId471"/>
            </p:custDataLst>
          </p:nvPr>
        </p:nvSpPr>
        <p:spPr>
          <a:xfrm>
            <a:off x="9719021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12" name="PA_平行四边形 215"/>
          <p:cNvSpPr/>
          <p:nvPr>
            <p:custDataLst>
              <p:tags r:id="rId472"/>
            </p:custDataLst>
          </p:nvPr>
        </p:nvSpPr>
        <p:spPr>
          <a:xfrm>
            <a:off x="9834797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13" name="PA_平行四边形 215"/>
          <p:cNvSpPr/>
          <p:nvPr>
            <p:custDataLst>
              <p:tags r:id="rId473"/>
            </p:custDataLst>
          </p:nvPr>
        </p:nvSpPr>
        <p:spPr>
          <a:xfrm>
            <a:off x="9950572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14" name="PA_平行四边形 215"/>
          <p:cNvSpPr/>
          <p:nvPr>
            <p:custDataLst>
              <p:tags r:id="rId474"/>
            </p:custDataLst>
          </p:nvPr>
        </p:nvSpPr>
        <p:spPr>
          <a:xfrm>
            <a:off x="10066347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15" name="PA_平行四边形 215"/>
          <p:cNvSpPr/>
          <p:nvPr>
            <p:custDataLst>
              <p:tags r:id="rId475"/>
            </p:custDataLst>
          </p:nvPr>
        </p:nvSpPr>
        <p:spPr>
          <a:xfrm>
            <a:off x="10258921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16" name="PA_平行四边形 215"/>
          <p:cNvSpPr/>
          <p:nvPr>
            <p:custDataLst>
              <p:tags r:id="rId476"/>
            </p:custDataLst>
          </p:nvPr>
        </p:nvSpPr>
        <p:spPr>
          <a:xfrm>
            <a:off x="10374698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17" name="PA_平行四边形 215"/>
          <p:cNvSpPr/>
          <p:nvPr>
            <p:custDataLst>
              <p:tags r:id="rId477"/>
            </p:custDataLst>
          </p:nvPr>
        </p:nvSpPr>
        <p:spPr>
          <a:xfrm>
            <a:off x="10606249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18" name="PA_平行四边形 215"/>
          <p:cNvSpPr/>
          <p:nvPr>
            <p:custDataLst>
              <p:tags r:id="rId478"/>
            </p:custDataLst>
          </p:nvPr>
        </p:nvSpPr>
        <p:spPr>
          <a:xfrm>
            <a:off x="10722024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19" name="PA_平行四边形 215"/>
          <p:cNvSpPr/>
          <p:nvPr>
            <p:custDataLst>
              <p:tags r:id="rId479"/>
            </p:custDataLst>
          </p:nvPr>
        </p:nvSpPr>
        <p:spPr>
          <a:xfrm>
            <a:off x="10258921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20" name="PA_平行四边形 215"/>
          <p:cNvSpPr/>
          <p:nvPr>
            <p:custDataLst>
              <p:tags r:id="rId480"/>
            </p:custDataLst>
          </p:nvPr>
        </p:nvSpPr>
        <p:spPr>
          <a:xfrm>
            <a:off x="10374698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21" name="PA_平行四边形 215"/>
          <p:cNvSpPr/>
          <p:nvPr>
            <p:custDataLst>
              <p:tags r:id="rId481"/>
            </p:custDataLst>
          </p:nvPr>
        </p:nvSpPr>
        <p:spPr>
          <a:xfrm>
            <a:off x="10490473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22" name="PA_平行四边形 215"/>
          <p:cNvSpPr/>
          <p:nvPr>
            <p:custDataLst>
              <p:tags r:id="rId482"/>
            </p:custDataLst>
          </p:nvPr>
        </p:nvSpPr>
        <p:spPr>
          <a:xfrm>
            <a:off x="10606249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23" name="PA_平行四边形 215"/>
          <p:cNvSpPr/>
          <p:nvPr>
            <p:custDataLst>
              <p:tags r:id="rId483"/>
            </p:custDataLst>
          </p:nvPr>
        </p:nvSpPr>
        <p:spPr>
          <a:xfrm>
            <a:off x="10374698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24" name="PA_平行四边形 215"/>
          <p:cNvSpPr/>
          <p:nvPr>
            <p:custDataLst>
              <p:tags r:id="rId484"/>
            </p:custDataLst>
          </p:nvPr>
        </p:nvSpPr>
        <p:spPr>
          <a:xfrm>
            <a:off x="10606249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25" name="PA_平行四边形 215"/>
          <p:cNvSpPr/>
          <p:nvPr>
            <p:custDataLst>
              <p:tags r:id="rId485"/>
            </p:custDataLst>
          </p:nvPr>
        </p:nvSpPr>
        <p:spPr>
          <a:xfrm>
            <a:off x="10722024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26" name="PA_平行四边形 215"/>
          <p:cNvSpPr/>
          <p:nvPr>
            <p:custDataLst>
              <p:tags r:id="rId486"/>
            </p:custDataLst>
          </p:nvPr>
        </p:nvSpPr>
        <p:spPr>
          <a:xfrm>
            <a:off x="10258921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27" name="PA_平行四边形 215"/>
          <p:cNvSpPr/>
          <p:nvPr>
            <p:custDataLst>
              <p:tags r:id="rId487"/>
            </p:custDataLst>
          </p:nvPr>
        </p:nvSpPr>
        <p:spPr>
          <a:xfrm>
            <a:off x="10374698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28" name="PA_平行四边形 215"/>
          <p:cNvSpPr/>
          <p:nvPr>
            <p:custDataLst>
              <p:tags r:id="rId488"/>
            </p:custDataLst>
          </p:nvPr>
        </p:nvSpPr>
        <p:spPr>
          <a:xfrm>
            <a:off x="10490473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29" name="PA_平行四边形 215"/>
          <p:cNvSpPr/>
          <p:nvPr>
            <p:custDataLst>
              <p:tags r:id="rId489"/>
            </p:custDataLst>
          </p:nvPr>
        </p:nvSpPr>
        <p:spPr>
          <a:xfrm>
            <a:off x="10606249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30" name="PA_平行四边形 215"/>
          <p:cNvSpPr/>
          <p:nvPr>
            <p:custDataLst>
              <p:tags r:id="rId490"/>
            </p:custDataLst>
          </p:nvPr>
        </p:nvSpPr>
        <p:spPr>
          <a:xfrm>
            <a:off x="10374698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31" name="PA_平行四边形 215"/>
          <p:cNvSpPr/>
          <p:nvPr>
            <p:custDataLst>
              <p:tags r:id="rId491"/>
            </p:custDataLst>
          </p:nvPr>
        </p:nvSpPr>
        <p:spPr>
          <a:xfrm>
            <a:off x="10490473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32" name="PA_平行四边形 215"/>
          <p:cNvSpPr/>
          <p:nvPr>
            <p:custDataLst>
              <p:tags r:id="rId492"/>
            </p:custDataLst>
          </p:nvPr>
        </p:nvSpPr>
        <p:spPr>
          <a:xfrm>
            <a:off x="10606249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33" name="PA_平行四边形 215"/>
          <p:cNvSpPr/>
          <p:nvPr>
            <p:custDataLst>
              <p:tags r:id="rId493"/>
            </p:custDataLst>
          </p:nvPr>
        </p:nvSpPr>
        <p:spPr>
          <a:xfrm>
            <a:off x="10914598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34" name="PA_平行四边形 215"/>
          <p:cNvSpPr/>
          <p:nvPr>
            <p:custDataLst>
              <p:tags r:id="rId494"/>
            </p:custDataLst>
          </p:nvPr>
        </p:nvSpPr>
        <p:spPr>
          <a:xfrm>
            <a:off x="11261925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35" name="PA_平行四边形 215"/>
          <p:cNvSpPr/>
          <p:nvPr>
            <p:custDataLst>
              <p:tags r:id="rId495"/>
            </p:custDataLst>
          </p:nvPr>
        </p:nvSpPr>
        <p:spPr>
          <a:xfrm>
            <a:off x="11377700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36" name="PA_平行四边形 215"/>
          <p:cNvSpPr/>
          <p:nvPr>
            <p:custDataLst>
              <p:tags r:id="rId496"/>
            </p:custDataLst>
          </p:nvPr>
        </p:nvSpPr>
        <p:spPr>
          <a:xfrm>
            <a:off x="10914598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37" name="PA_平行四边形 215"/>
          <p:cNvSpPr/>
          <p:nvPr>
            <p:custDataLst>
              <p:tags r:id="rId497"/>
            </p:custDataLst>
          </p:nvPr>
        </p:nvSpPr>
        <p:spPr>
          <a:xfrm>
            <a:off x="11030375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38" name="PA_平行四边形 215"/>
          <p:cNvSpPr/>
          <p:nvPr>
            <p:custDataLst>
              <p:tags r:id="rId498"/>
            </p:custDataLst>
          </p:nvPr>
        </p:nvSpPr>
        <p:spPr>
          <a:xfrm>
            <a:off x="11261925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39" name="PA_平行四边形 215"/>
          <p:cNvSpPr/>
          <p:nvPr>
            <p:custDataLst>
              <p:tags r:id="rId499"/>
            </p:custDataLst>
          </p:nvPr>
        </p:nvSpPr>
        <p:spPr>
          <a:xfrm>
            <a:off x="10914598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40" name="PA_平行四边形 215"/>
          <p:cNvSpPr/>
          <p:nvPr>
            <p:custDataLst>
              <p:tags r:id="rId500"/>
            </p:custDataLst>
          </p:nvPr>
        </p:nvSpPr>
        <p:spPr>
          <a:xfrm>
            <a:off x="11030375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41" name="PA_平行四边形 215"/>
          <p:cNvSpPr/>
          <p:nvPr>
            <p:custDataLst>
              <p:tags r:id="rId501"/>
            </p:custDataLst>
          </p:nvPr>
        </p:nvSpPr>
        <p:spPr>
          <a:xfrm>
            <a:off x="11146150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42" name="PA_平行四边形 215"/>
          <p:cNvSpPr/>
          <p:nvPr>
            <p:custDataLst>
              <p:tags r:id="rId502"/>
            </p:custDataLst>
          </p:nvPr>
        </p:nvSpPr>
        <p:spPr>
          <a:xfrm>
            <a:off x="11377700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43" name="PA_平行四边形 215"/>
          <p:cNvSpPr/>
          <p:nvPr>
            <p:custDataLst>
              <p:tags r:id="rId503"/>
            </p:custDataLst>
          </p:nvPr>
        </p:nvSpPr>
        <p:spPr>
          <a:xfrm>
            <a:off x="10914598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44" name="PA_平行四边形 215"/>
          <p:cNvSpPr/>
          <p:nvPr>
            <p:custDataLst>
              <p:tags r:id="rId504"/>
            </p:custDataLst>
          </p:nvPr>
        </p:nvSpPr>
        <p:spPr>
          <a:xfrm>
            <a:off x="11146150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45" name="PA_平行四边形 215"/>
          <p:cNvSpPr/>
          <p:nvPr>
            <p:custDataLst>
              <p:tags r:id="rId505"/>
            </p:custDataLst>
          </p:nvPr>
        </p:nvSpPr>
        <p:spPr>
          <a:xfrm>
            <a:off x="11261925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46" name="PA_平行四边形 215"/>
          <p:cNvSpPr/>
          <p:nvPr>
            <p:custDataLst>
              <p:tags r:id="rId506"/>
            </p:custDataLst>
          </p:nvPr>
        </p:nvSpPr>
        <p:spPr>
          <a:xfrm>
            <a:off x="11377700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47" name="PA_平行四边形 215"/>
          <p:cNvSpPr/>
          <p:nvPr>
            <p:custDataLst>
              <p:tags r:id="rId507"/>
            </p:custDataLst>
          </p:nvPr>
        </p:nvSpPr>
        <p:spPr>
          <a:xfrm>
            <a:off x="10914598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48" name="PA_平行四边形 215"/>
          <p:cNvSpPr/>
          <p:nvPr>
            <p:custDataLst>
              <p:tags r:id="rId508"/>
            </p:custDataLst>
          </p:nvPr>
        </p:nvSpPr>
        <p:spPr>
          <a:xfrm>
            <a:off x="11030375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49" name="PA_平行四边形 215"/>
          <p:cNvSpPr/>
          <p:nvPr>
            <p:custDataLst>
              <p:tags r:id="rId509"/>
            </p:custDataLst>
          </p:nvPr>
        </p:nvSpPr>
        <p:spPr>
          <a:xfrm>
            <a:off x="11146150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50" name="PA_平行四边形 215"/>
          <p:cNvSpPr/>
          <p:nvPr>
            <p:custDataLst>
              <p:tags r:id="rId510"/>
            </p:custDataLst>
          </p:nvPr>
        </p:nvSpPr>
        <p:spPr>
          <a:xfrm>
            <a:off x="11573764" y="3175851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51" name="PA_平行四边形 215"/>
          <p:cNvSpPr/>
          <p:nvPr>
            <p:custDataLst>
              <p:tags r:id="rId511"/>
            </p:custDataLst>
          </p:nvPr>
        </p:nvSpPr>
        <p:spPr>
          <a:xfrm>
            <a:off x="11573764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52" name="PA_平行四边形 215"/>
          <p:cNvSpPr/>
          <p:nvPr>
            <p:custDataLst>
              <p:tags r:id="rId512"/>
            </p:custDataLst>
          </p:nvPr>
        </p:nvSpPr>
        <p:spPr>
          <a:xfrm>
            <a:off x="11689539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 dirty="0"/>
          </a:p>
        </p:txBody>
      </p:sp>
      <p:sp>
        <p:nvSpPr>
          <p:cNvPr id="653" name="PA_平行四边形 215"/>
          <p:cNvSpPr/>
          <p:nvPr>
            <p:custDataLst>
              <p:tags r:id="rId513"/>
            </p:custDataLst>
          </p:nvPr>
        </p:nvSpPr>
        <p:spPr>
          <a:xfrm>
            <a:off x="11689539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54" name="PA_平行四边形 215"/>
          <p:cNvSpPr/>
          <p:nvPr>
            <p:custDataLst>
              <p:tags r:id="rId514"/>
            </p:custDataLst>
          </p:nvPr>
        </p:nvSpPr>
        <p:spPr>
          <a:xfrm>
            <a:off x="11805314" y="3407224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55" name="PA_平行四边形 215"/>
          <p:cNvSpPr/>
          <p:nvPr>
            <p:custDataLst>
              <p:tags r:id="rId515"/>
            </p:custDataLst>
          </p:nvPr>
        </p:nvSpPr>
        <p:spPr>
          <a:xfrm>
            <a:off x="11573764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56" name="PA_平行四边形 215"/>
          <p:cNvSpPr/>
          <p:nvPr>
            <p:custDataLst>
              <p:tags r:id="rId516"/>
            </p:custDataLst>
          </p:nvPr>
        </p:nvSpPr>
        <p:spPr>
          <a:xfrm>
            <a:off x="11689539" y="3522910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57" name="PA_平行四边形 215"/>
          <p:cNvSpPr/>
          <p:nvPr>
            <p:custDataLst>
              <p:tags r:id="rId517"/>
            </p:custDataLst>
          </p:nvPr>
        </p:nvSpPr>
        <p:spPr>
          <a:xfrm>
            <a:off x="11573764" y="3638597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58" name="PA_平行四边形 215"/>
          <p:cNvSpPr/>
          <p:nvPr>
            <p:custDataLst>
              <p:tags r:id="rId518"/>
            </p:custDataLst>
          </p:nvPr>
        </p:nvSpPr>
        <p:spPr>
          <a:xfrm>
            <a:off x="11805314" y="3291538"/>
            <a:ext cx="55340" cy="43552"/>
          </a:xfrm>
          <a:prstGeom prst="parallelogram">
            <a:avLst>
              <a:gd name="adj" fmla="val 55002"/>
            </a:avLst>
          </a:prstGeom>
          <a:solidFill>
            <a:srgbClr val="374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59" name="PA_平行四边形 226"/>
          <p:cNvSpPr/>
          <p:nvPr>
            <p:custDataLst>
              <p:tags r:id="rId519"/>
            </p:custDataLst>
          </p:nvPr>
        </p:nvSpPr>
        <p:spPr>
          <a:xfrm flipH="1" flipV="1">
            <a:off x="1887746" y="2433402"/>
            <a:ext cx="199311" cy="156859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60" name="PA_平行四边形 226"/>
          <p:cNvSpPr/>
          <p:nvPr>
            <p:custDataLst>
              <p:tags r:id="rId520"/>
            </p:custDataLst>
          </p:nvPr>
        </p:nvSpPr>
        <p:spPr>
          <a:xfrm flipH="1" flipV="1">
            <a:off x="1492632" y="2085947"/>
            <a:ext cx="74215" cy="58408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61" name="PA_平行四边形 226"/>
          <p:cNvSpPr/>
          <p:nvPr>
            <p:custDataLst>
              <p:tags r:id="rId521"/>
            </p:custDataLst>
          </p:nvPr>
        </p:nvSpPr>
        <p:spPr>
          <a:xfrm flipH="1" flipV="1">
            <a:off x="705512" y="2233091"/>
            <a:ext cx="97655" cy="76855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62" name="PA_平行四边形 226"/>
          <p:cNvSpPr/>
          <p:nvPr>
            <p:custDataLst>
              <p:tags r:id="rId522"/>
            </p:custDataLst>
          </p:nvPr>
        </p:nvSpPr>
        <p:spPr>
          <a:xfrm flipH="1" flipV="1">
            <a:off x="9905746" y="2024380"/>
            <a:ext cx="161392" cy="127018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63" name="PA_平行四边形 226"/>
          <p:cNvSpPr/>
          <p:nvPr>
            <p:custDataLst>
              <p:tags r:id="rId523"/>
            </p:custDataLst>
          </p:nvPr>
        </p:nvSpPr>
        <p:spPr>
          <a:xfrm flipH="1" flipV="1">
            <a:off x="10649466" y="2181407"/>
            <a:ext cx="109521" cy="86194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64" name="PA_平行四边形 226"/>
          <p:cNvSpPr/>
          <p:nvPr>
            <p:custDataLst>
              <p:tags r:id="rId524"/>
            </p:custDataLst>
          </p:nvPr>
        </p:nvSpPr>
        <p:spPr>
          <a:xfrm flipH="1" flipV="1">
            <a:off x="11069868" y="1967643"/>
            <a:ext cx="108765" cy="85600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65" name="PA_平行四边形 226"/>
          <p:cNvSpPr/>
          <p:nvPr>
            <p:custDataLst>
              <p:tags r:id="rId525"/>
            </p:custDataLst>
          </p:nvPr>
        </p:nvSpPr>
        <p:spPr>
          <a:xfrm flipH="1" flipV="1">
            <a:off x="10700882" y="1373306"/>
            <a:ext cx="151108" cy="118923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66" name="PA_平行四边形 226"/>
          <p:cNvSpPr/>
          <p:nvPr>
            <p:custDataLst>
              <p:tags r:id="rId526"/>
            </p:custDataLst>
          </p:nvPr>
        </p:nvSpPr>
        <p:spPr>
          <a:xfrm flipH="1" flipV="1">
            <a:off x="9214654" y="2136888"/>
            <a:ext cx="97877" cy="77029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67" name="PA_平行四边形 226"/>
          <p:cNvSpPr/>
          <p:nvPr>
            <p:custDataLst>
              <p:tags r:id="rId527"/>
            </p:custDataLst>
          </p:nvPr>
        </p:nvSpPr>
        <p:spPr>
          <a:xfrm flipH="1" flipV="1">
            <a:off x="9182896" y="2455534"/>
            <a:ext cx="193149" cy="152011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68" name="PA_平行四边形 226"/>
          <p:cNvSpPr/>
          <p:nvPr>
            <p:custDataLst>
              <p:tags r:id="rId528"/>
            </p:custDataLst>
          </p:nvPr>
        </p:nvSpPr>
        <p:spPr>
          <a:xfrm flipH="1" flipV="1">
            <a:off x="11395679" y="2150255"/>
            <a:ext cx="59694" cy="46980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69" name="PA_平行四边形 226"/>
          <p:cNvSpPr/>
          <p:nvPr>
            <p:custDataLst>
              <p:tags r:id="rId529"/>
            </p:custDataLst>
          </p:nvPr>
        </p:nvSpPr>
        <p:spPr>
          <a:xfrm flipH="1" flipV="1">
            <a:off x="11704175" y="2135876"/>
            <a:ext cx="66498" cy="52335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70" name="PA_平行四边形 226"/>
          <p:cNvSpPr/>
          <p:nvPr>
            <p:custDataLst>
              <p:tags r:id="rId530"/>
            </p:custDataLst>
          </p:nvPr>
        </p:nvSpPr>
        <p:spPr>
          <a:xfrm flipH="1" flipV="1">
            <a:off x="12053502" y="2490407"/>
            <a:ext cx="93720" cy="73759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71" name="PA_平行四边形 226"/>
          <p:cNvSpPr/>
          <p:nvPr>
            <p:custDataLst>
              <p:tags r:id="rId531"/>
            </p:custDataLst>
          </p:nvPr>
        </p:nvSpPr>
        <p:spPr>
          <a:xfrm flipH="1" flipV="1">
            <a:off x="469602" y="2271003"/>
            <a:ext cx="56825" cy="44721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72" name="PA_平行四边形 226"/>
          <p:cNvSpPr/>
          <p:nvPr>
            <p:custDataLst>
              <p:tags r:id="rId532"/>
            </p:custDataLst>
          </p:nvPr>
        </p:nvSpPr>
        <p:spPr>
          <a:xfrm flipH="1" flipV="1">
            <a:off x="499092" y="241715"/>
            <a:ext cx="99923" cy="78640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73" name="PA_平行四边形 226"/>
          <p:cNvSpPr/>
          <p:nvPr>
            <p:custDataLst>
              <p:tags r:id="rId533"/>
            </p:custDataLst>
          </p:nvPr>
        </p:nvSpPr>
        <p:spPr>
          <a:xfrm flipH="1" flipV="1">
            <a:off x="3342854" y="811292"/>
            <a:ext cx="74972" cy="59003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74" name="PA_平行四边形 226"/>
          <p:cNvSpPr/>
          <p:nvPr>
            <p:custDataLst>
              <p:tags r:id="rId534"/>
            </p:custDataLst>
          </p:nvPr>
        </p:nvSpPr>
        <p:spPr>
          <a:xfrm flipH="1" flipV="1">
            <a:off x="2633616" y="378674"/>
            <a:ext cx="61361" cy="4829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75" name="PA_平行四边形 226"/>
          <p:cNvSpPr/>
          <p:nvPr>
            <p:custDataLst>
              <p:tags r:id="rId535"/>
            </p:custDataLst>
          </p:nvPr>
        </p:nvSpPr>
        <p:spPr>
          <a:xfrm flipH="1" flipV="1">
            <a:off x="3005616" y="351595"/>
            <a:ext cx="72712" cy="57225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76" name="PA_平行四边形 226"/>
          <p:cNvSpPr/>
          <p:nvPr>
            <p:custDataLst>
              <p:tags r:id="rId536"/>
            </p:custDataLst>
          </p:nvPr>
        </p:nvSpPr>
        <p:spPr>
          <a:xfrm flipH="1" flipV="1">
            <a:off x="4008230" y="689581"/>
            <a:ext cx="72712" cy="57225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77" name="PA_平行四边形 226"/>
          <p:cNvSpPr/>
          <p:nvPr>
            <p:custDataLst>
              <p:tags r:id="rId537"/>
            </p:custDataLst>
          </p:nvPr>
        </p:nvSpPr>
        <p:spPr>
          <a:xfrm flipH="1" flipV="1">
            <a:off x="5951856" y="1027757"/>
            <a:ext cx="104826" cy="82499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78" name="PA_平行四边形 226"/>
          <p:cNvSpPr/>
          <p:nvPr>
            <p:custDataLst>
              <p:tags r:id="rId538"/>
            </p:custDataLst>
          </p:nvPr>
        </p:nvSpPr>
        <p:spPr>
          <a:xfrm flipH="1" flipV="1">
            <a:off x="5899817" y="943629"/>
            <a:ext cx="82009" cy="6454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79" name="PA_平行四边形 226"/>
          <p:cNvSpPr/>
          <p:nvPr>
            <p:custDataLst>
              <p:tags r:id="rId539"/>
            </p:custDataLst>
          </p:nvPr>
        </p:nvSpPr>
        <p:spPr>
          <a:xfrm flipH="1" flipV="1">
            <a:off x="4690077" y="963308"/>
            <a:ext cx="72712" cy="57225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80" name="PA_平行四边形 226"/>
          <p:cNvSpPr/>
          <p:nvPr>
            <p:custDataLst>
              <p:tags r:id="rId540"/>
            </p:custDataLst>
          </p:nvPr>
        </p:nvSpPr>
        <p:spPr>
          <a:xfrm flipH="1" flipV="1">
            <a:off x="1373281" y="3761198"/>
            <a:ext cx="56825" cy="44721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81" name="PA_平行四边形 226"/>
          <p:cNvSpPr/>
          <p:nvPr>
            <p:custDataLst>
              <p:tags r:id="rId541"/>
            </p:custDataLst>
          </p:nvPr>
        </p:nvSpPr>
        <p:spPr>
          <a:xfrm flipH="1" flipV="1">
            <a:off x="399820" y="5023108"/>
            <a:ext cx="94851" cy="74649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82" name="PA_平行四边形 226"/>
          <p:cNvSpPr/>
          <p:nvPr>
            <p:custDataLst>
              <p:tags r:id="rId542"/>
            </p:custDataLst>
          </p:nvPr>
        </p:nvSpPr>
        <p:spPr>
          <a:xfrm flipH="1" flipV="1">
            <a:off x="1028488" y="4629657"/>
            <a:ext cx="83175" cy="65459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83" name="PA_平行四边形 226"/>
          <p:cNvSpPr/>
          <p:nvPr>
            <p:custDataLst>
              <p:tags r:id="rId543"/>
            </p:custDataLst>
          </p:nvPr>
        </p:nvSpPr>
        <p:spPr>
          <a:xfrm flipH="1" flipV="1">
            <a:off x="803167" y="4617665"/>
            <a:ext cx="56825" cy="44721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84" name="PA_平行四边形 226"/>
          <p:cNvSpPr/>
          <p:nvPr>
            <p:custDataLst>
              <p:tags r:id="rId544"/>
            </p:custDataLst>
          </p:nvPr>
        </p:nvSpPr>
        <p:spPr>
          <a:xfrm flipH="1" flipV="1">
            <a:off x="2982933" y="5645542"/>
            <a:ext cx="115812" cy="91145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85" name="PA_平行四边形 226"/>
          <p:cNvSpPr/>
          <p:nvPr>
            <p:custDataLst>
              <p:tags r:id="rId545"/>
            </p:custDataLst>
          </p:nvPr>
        </p:nvSpPr>
        <p:spPr>
          <a:xfrm flipH="1" flipV="1">
            <a:off x="3001204" y="6022488"/>
            <a:ext cx="91695" cy="72164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86" name="PA_平行四边形 226"/>
          <p:cNvSpPr/>
          <p:nvPr>
            <p:custDataLst>
              <p:tags r:id="rId546"/>
            </p:custDataLst>
          </p:nvPr>
        </p:nvSpPr>
        <p:spPr>
          <a:xfrm flipH="1" flipV="1">
            <a:off x="4265515" y="5942695"/>
            <a:ext cx="121656" cy="95745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87" name="PA_平行四边形 226"/>
          <p:cNvSpPr/>
          <p:nvPr>
            <p:custDataLst>
              <p:tags r:id="rId547"/>
            </p:custDataLst>
          </p:nvPr>
        </p:nvSpPr>
        <p:spPr>
          <a:xfrm flipH="1" flipV="1">
            <a:off x="4964168" y="5568080"/>
            <a:ext cx="130731" cy="102886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88" name="PA_平行四边形 226"/>
          <p:cNvSpPr/>
          <p:nvPr>
            <p:custDataLst>
              <p:tags r:id="rId548"/>
            </p:custDataLst>
          </p:nvPr>
        </p:nvSpPr>
        <p:spPr>
          <a:xfrm flipH="1" flipV="1">
            <a:off x="5295348" y="6441354"/>
            <a:ext cx="162488" cy="127880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89" name="PA_平行四边形 226"/>
          <p:cNvSpPr/>
          <p:nvPr>
            <p:custDataLst>
              <p:tags r:id="rId549"/>
            </p:custDataLst>
          </p:nvPr>
        </p:nvSpPr>
        <p:spPr>
          <a:xfrm flipH="1" flipV="1">
            <a:off x="1188784" y="6066185"/>
            <a:ext cx="90736" cy="71412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90" name="PA_平行四边形 226"/>
          <p:cNvSpPr/>
          <p:nvPr>
            <p:custDataLst>
              <p:tags r:id="rId550"/>
            </p:custDataLst>
          </p:nvPr>
        </p:nvSpPr>
        <p:spPr>
          <a:xfrm flipH="1" flipV="1">
            <a:off x="6625158" y="6124594"/>
            <a:ext cx="82543" cy="64964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91" name="PA_平行四边形 226"/>
          <p:cNvSpPr/>
          <p:nvPr>
            <p:custDataLst>
              <p:tags r:id="rId551"/>
            </p:custDataLst>
          </p:nvPr>
        </p:nvSpPr>
        <p:spPr>
          <a:xfrm flipH="1" flipV="1">
            <a:off x="8480055" y="5761627"/>
            <a:ext cx="62647" cy="49305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92" name="PA_平行四边形 226"/>
          <p:cNvSpPr/>
          <p:nvPr>
            <p:custDataLst>
              <p:tags r:id="rId552"/>
            </p:custDataLst>
          </p:nvPr>
        </p:nvSpPr>
        <p:spPr>
          <a:xfrm flipH="1" flipV="1">
            <a:off x="11059920" y="4274292"/>
            <a:ext cx="134592" cy="105928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93" name="PA_平行四边形 226"/>
          <p:cNvSpPr/>
          <p:nvPr>
            <p:custDataLst>
              <p:tags r:id="rId553"/>
            </p:custDataLst>
          </p:nvPr>
        </p:nvSpPr>
        <p:spPr>
          <a:xfrm flipH="1" flipV="1">
            <a:off x="11834962" y="4682795"/>
            <a:ext cx="160279" cy="126145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94" name="PA_平行四边形 226"/>
          <p:cNvSpPr/>
          <p:nvPr>
            <p:custDataLst>
              <p:tags r:id="rId554"/>
            </p:custDataLst>
          </p:nvPr>
        </p:nvSpPr>
        <p:spPr>
          <a:xfrm flipH="1" flipV="1">
            <a:off x="11038769" y="4669091"/>
            <a:ext cx="78618" cy="61876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95" name="PA_平行四边形 226"/>
          <p:cNvSpPr/>
          <p:nvPr>
            <p:custDataLst>
              <p:tags r:id="rId555"/>
            </p:custDataLst>
          </p:nvPr>
        </p:nvSpPr>
        <p:spPr>
          <a:xfrm flipH="1" flipV="1">
            <a:off x="10471681" y="4281202"/>
            <a:ext cx="78618" cy="61876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96" name="PA_平行四边形 226"/>
          <p:cNvSpPr/>
          <p:nvPr>
            <p:custDataLst>
              <p:tags r:id="rId556"/>
            </p:custDataLst>
          </p:nvPr>
        </p:nvSpPr>
        <p:spPr>
          <a:xfrm flipH="1" flipV="1">
            <a:off x="10744495" y="4681889"/>
            <a:ext cx="62355" cy="49076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97" name="PA_平行四边形 226"/>
          <p:cNvSpPr/>
          <p:nvPr>
            <p:custDataLst>
              <p:tags r:id="rId557"/>
            </p:custDataLst>
          </p:nvPr>
        </p:nvSpPr>
        <p:spPr>
          <a:xfrm flipH="1" flipV="1">
            <a:off x="9120352" y="4143767"/>
            <a:ext cx="55336" cy="43552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98" name="PA_平行四边形 226"/>
          <p:cNvSpPr/>
          <p:nvPr>
            <p:custDataLst>
              <p:tags r:id="rId558"/>
            </p:custDataLst>
          </p:nvPr>
        </p:nvSpPr>
        <p:spPr>
          <a:xfrm flipH="1" flipV="1">
            <a:off x="10907058" y="3436526"/>
            <a:ext cx="128122" cy="100833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699" name="PA_平行四边形 226"/>
          <p:cNvSpPr/>
          <p:nvPr>
            <p:custDataLst>
              <p:tags r:id="rId559"/>
            </p:custDataLst>
          </p:nvPr>
        </p:nvSpPr>
        <p:spPr>
          <a:xfrm flipH="1" flipV="1">
            <a:off x="10582682" y="3540870"/>
            <a:ext cx="67423" cy="53063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00" name="PA_平行四边形 226"/>
          <p:cNvSpPr/>
          <p:nvPr>
            <p:custDataLst>
              <p:tags r:id="rId560"/>
            </p:custDataLst>
          </p:nvPr>
        </p:nvSpPr>
        <p:spPr>
          <a:xfrm flipH="1" flipV="1">
            <a:off x="10821861" y="316977"/>
            <a:ext cx="90618" cy="71318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01" name="PA_平行四边形 226"/>
          <p:cNvSpPr/>
          <p:nvPr>
            <p:custDataLst>
              <p:tags r:id="rId561"/>
            </p:custDataLst>
          </p:nvPr>
        </p:nvSpPr>
        <p:spPr>
          <a:xfrm flipH="1" flipV="1">
            <a:off x="7575016" y="1467280"/>
            <a:ext cx="151108" cy="118923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02" name="PA_平行四边形 226"/>
          <p:cNvSpPr/>
          <p:nvPr>
            <p:custDataLst>
              <p:tags r:id="rId562"/>
            </p:custDataLst>
          </p:nvPr>
        </p:nvSpPr>
        <p:spPr>
          <a:xfrm flipH="1" flipV="1">
            <a:off x="5932794" y="1664695"/>
            <a:ext cx="117083" cy="92146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03" name="PA_平行四边形 226"/>
          <p:cNvSpPr/>
          <p:nvPr>
            <p:custDataLst>
              <p:tags r:id="rId563"/>
            </p:custDataLst>
          </p:nvPr>
        </p:nvSpPr>
        <p:spPr>
          <a:xfrm flipH="1" flipV="1">
            <a:off x="5517736" y="240571"/>
            <a:ext cx="76201" cy="59970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04" name="PA_平行四边形 226"/>
          <p:cNvSpPr/>
          <p:nvPr>
            <p:custDataLst>
              <p:tags r:id="rId564"/>
            </p:custDataLst>
          </p:nvPr>
        </p:nvSpPr>
        <p:spPr>
          <a:xfrm flipH="1" flipV="1">
            <a:off x="3176499" y="1907387"/>
            <a:ext cx="76201" cy="59970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05" name="PA_平行四边形 226"/>
          <p:cNvSpPr/>
          <p:nvPr>
            <p:custDataLst>
              <p:tags r:id="rId565"/>
            </p:custDataLst>
          </p:nvPr>
        </p:nvSpPr>
        <p:spPr>
          <a:xfrm flipH="1" flipV="1">
            <a:off x="4718389" y="1520969"/>
            <a:ext cx="55338" cy="43552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06" name="PA_平行四边形 226"/>
          <p:cNvSpPr/>
          <p:nvPr>
            <p:custDataLst>
              <p:tags r:id="rId566"/>
            </p:custDataLst>
          </p:nvPr>
        </p:nvSpPr>
        <p:spPr>
          <a:xfrm flipH="1" flipV="1">
            <a:off x="6015333" y="2040991"/>
            <a:ext cx="55338" cy="43552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07" name="PA_平行四边形 226"/>
          <p:cNvSpPr/>
          <p:nvPr>
            <p:custDataLst>
              <p:tags r:id="rId567"/>
            </p:custDataLst>
          </p:nvPr>
        </p:nvSpPr>
        <p:spPr>
          <a:xfrm flipH="1" flipV="1">
            <a:off x="5977606" y="1853041"/>
            <a:ext cx="55338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08" name="PA_平行四边形 226"/>
          <p:cNvSpPr/>
          <p:nvPr>
            <p:custDataLst>
              <p:tags r:id="rId568"/>
            </p:custDataLst>
          </p:nvPr>
        </p:nvSpPr>
        <p:spPr>
          <a:xfrm flipH="1" flipV="1">
            <a:off x="2520954" y="2875069"/>
            <a:ext cx="55338" cy="43552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09" name="PA_平行四边形 226"/>
          <p:cNvSpPr/>
          <p:nvPr>
            <p:custDataLst>
              <p:tags r:id="rId569"/>
            </p:custDataLst>
          </p:nvPr>
        </p:nvSpPr>
        <p:spPr>
          <a:xfrm flipH="1" flipV="1">
            <a:off x="2447830" y="2984978"/>
            <a:ext cx="55338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10" name="PA_平行四边形 226"/>
          <p:cNvSpPr/>
          <p:nvPr>
            <p:custDataLst>
              <p:tags r:id="rId570"/>
            </p:custDataLst>
          </p:nvPr>
        </p:nvSpPr>
        <p:spPr>
          <a:xfrm flipH="1" flipV="1">
            <a:off x="418943" y="3476436"/>
            <a:ext cx="84802" cy="66739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11" name="PA_平行四边形 226"/>
          <p:cNvSpPr/>
          <p:nvPr>
            <p:custDataLst>
              <p:tags r:id="rId571"/>
            </p:custDataLst>
          </p:nvPr>
        </p:nvSpPr>
        <p:spPr>
          <a:xfrm flipH="1" flipV="1">
            <a:off x="1571268" y="4496900"/>
            <a:ext cx="62118" cy="48887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12" name="PA_平行四边形 226"/>
          <p:cNvSpPr/>
          <p:nvPr>
            <p:custDataLst>
              <p:tags r:id="rId572"/>
            </p:custDataLst>
          </p:nvPr>
        </p:nvSpPr>
        <p:spPr>
          <a:xfrm flipH="1" flipV="1">
            <a:off x="3154524" y="6381576"/>
            <a:ext cx="62118" cy="48887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13" name="PA_平行四边形 226"/>
          <p:cNvSpPr/>
          <p:nvPr>
            <p:custDataLst>
              <p:tags r:id="rId573"/>
            </p:custDataLst>
          </p:nvPr>
        </p:nvSpPr>
        <p:spPr>
          <a:xfrm flipH="1" flipV="1">
            <a:off x="2884589" y="6284036"/>
            <a:ext cx="62118" cy="48887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14" name="PA_平行四边形 226"/>
          <p:cNvSpPr/>
          <p:nvPr>
            <p:custDataLst>
              <p:tags r:id="rId574"/>
            </p:custDataLst>
          </p:nvPr>
        </p:nvSpPr>
        <p:spPr>
          <a:xfrm flipH="1" flipV="1">
            <a:off x="1467792" y="6339028"/>
            <a:ext cx="55337" cy="43552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15" name="PA_平行四边形 226"/>
          <p:cNvSpPr/>
          <p:nvPr>
            <p:custDataLst>
              <p:tags r:id="rId575"/>
            </p:custDataLst>
          </p:nvPr>
        </p:nvSpPr>
        <p:spPr>
          <a:xfrm flipH="1" flipV="1">
            <a:off x="3552290" y="5391716"/>
            <a:ext cx="63640" cy="50084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16" name="PA_平行四边形 226"/>
          <p:cNvSpPr/>
          <p:nvPr>
            <p:custDataLst>
              <p:tags r:id="rId576"/>
            </p:custDataLst>
          </p:nvPr>
        </p:nvSpPr>
        <p:spPr>
          <a:xfrm flipH="1" flipV="1">
            <a:off x="10116160" y="6101651"/>
            <a:ext cx="62120" cy="48891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17" name="PA_平行四边形 226"/>
          <p:cNvSpPr/>
          <p:nvPr>
            <p:custDataLst>
              <p:tags r:id="rId577"/>
            </p:custDataLst>
          </p:nvPr>
        </p:nvSpPr>
        <p:spPr>
          <a:xfrm flipH="1" flipV="1">
            <a:off x="11247314" y="6167479"/>
            <a:ext cx="55336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18" name="PA_平行四边形 226"/>
          <p:cNvSpPr/>
          <p:nvPr>
            <p:custDataLst>
              <p:tags r:id="rId578"/>
            </p:custDataLst>
          </p:nvPr>
        </p:nvSpPr>
        <p:spPr>
          <a:xfrm flipH="1" flipV="1">
            <a:off x="9532436" y="5494879"/>
            <a:ext cx="55336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19" name="PA_平行四边形 226"/>
          <p:cNvSpPr/>
          <p:nvPr>
            <p:custDataLst>
              <p:tags r:id="rId579"/>
            </p:custDataLst>
          </p:nvPr>
        </p:nvSpPr>
        <p:spPr>
          <a:xfrm flipH="1" flipV="1">
            <a:off x="9729870" y="1454148"/>
            <a:ext cx="62797" cy="49423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20" name="PA_平行四边形 226"/>
          <p:cNvSpPr/>
          <p:nvPr>
            <p:custDataLst>
              <p:tags r:id="rId580"/>
            </p:custDataLst>
          </p:nvPr>
        </p:nvSpPr>
        <p:spPr>
          <a:xfrm flipH="1" flipV="1">
            <a:off x="9142404" y="923222"/>
            <a:ext cx="65659" cy="51676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21" name="PA_平行四边形 226"/>
          <p:cNvSpPr/>
          <p:nvPr>
            <p:custDataLst>
              <p:tags r:id="rId581"/>
            </p:custDataLst>
          </p:nvPr>
        </p:nvSpPr>
        <p:spPr>
          <a:xfrm flipH="1" flipV="1">
            <a:off x="8014772" y="295406"/>
            <a:ext cx="55336" cy="43552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22" name="PA_平行四边形 226"/>
          <p:cNvSpPr/>
          <p:nvPr>
            <p:custDataLst>
              <p:tags r:id="rId582"/>
            </p:custDataLst>
          </p:nvPr>
        </p:nvSpPr>
        <p:spPr>
          <a:xfrm flipH="1" flipV="1">
            <a:off x="9509540" y="2631540"/>
            <a:ext cx="63096" cy="49657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23" name="PA_平行四边形 226"/>
          <p:cNvSpPr/>
          <p:nvPr>
            <p:custDataLst>
              <p:tags r:id="rId583"/>
            </p:custDataLst>
          </p:nvPr>
        </p:nvSpPr>
        <p:spPr>
          <a:xfrm flipH="1" flipV="1">
            <a:off x="7895724" y="2892881"/>
            <a:ext cx="61843" cy="48671"/>
          </a:xfrm>
          <a:prstGeom prst="parallelogram">
            <a:avLst>
              <a:gd name="adj" fmla="val 550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24" name="PA_平行四边形 226"/>
          <p:cNvSpPr/>
          <p:nvPr>
            <p:custDataLst>
              <p:tags r:id="rId584"/>
            </p:custDataLst>
          </p:nvPr>
        </p:nvSpPr>
        <p:spPr>
          <a:xfrm flipH="1" flipV="1">
            <a:off x="2998936" y="2692807"/>
            <a:ext cx="74857" cy="58913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25" name="PA_平行四边形 226"/>
          <p:cNvSpPr/>
          <p:nvPr>
            <p:custDataLst>
              <p:tags r:id="rId585"/>
            </p:custDataLst>
          </p:nvPr>
        </p:nvSpPr>
        <p:spPr>
          <a:xfrm flipH="1" flipV="1">
            <a:off x="3792862" y="2231812"/>
            <a:ext cx="55338" cy="43552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26" name="PA_平行四边形 226"/>
          <p:cNvSpPr/>
          <p:nvPr>
            <p:custDataLst>
              <p:tags r:id="rId586"/>
            </p:custDataLst>
          </p:nvPr>
        </p:nvSpPr>
        <p:spPr>
          <a:xfrm flipH="1" flipV="1">
            <a:off x="3089748" y="1200619"/>
            <a:ext cx="76201" cy="59970"/>
          </a:xfrm>
          <a:prstGeom prst="parallelogram">
            <a:avLst>
              <a:gd name="adj" fmla="val 55002"/>
            </a:avLst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27" name="PA_平行四边形 226"/>
          <p:cNvSpPr/>
          <p:nvPr>
            <p:custDataLst>
              <p:tags r:id="rId587"/>
            </p:custDataLst>
          </p:nvPr>
        </p:nvSpPr>
        <p:spPr>
          <a:xfrm flipH="1" flipV="1">
            <a:off x="5036756" y="6494744"/>
            <a:ext cx="58142" cy="45759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28" name="PA_平行四边形 226"/>
          <p:cNvSpPr/>
          <p:nvPr>
            <p:custDataLst>
              <p:tags r:id="rId588"/>
            </p:custDataLst>
          </p:nvPr>
        </p:nvSpPr>
        <p:spPr>
          <a:xfrm flipH="1" flipV="1">
            <a:off x="2655485" y="5547618"/>
            <a:ext cx="55338" cy="43552"/>
          </a:xfrm>
          <a:prstGeom prst="parallelogram">
            <a:avLst>
              <a:gd name="adj" fmla="val 55002"/>
            </a:avLst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78" name="PA_椭圆 3"/>
          <p:cNvSpPr/>
          <p:nvPr>
            <p:custDataLst>
              <p:tags r:id="rId589"/>
            </p:custDataLst>
          </p:nvPr>
        </p:nvSpPr>
        <p:spPr>
          <a:xfrm>
            <a:off x="5993606" y="3326606"/>
            <a:ext cx="204788" cy="204788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729" name="PA_椭圆 1"/>
          <p:cNvSpPr/>
          <p:nvPr>
            <p:custDataLst>
              <p:tags r:id="rId590"/>
            </p:custDataLst>
          </p:nvPr>
        </p:nvSpPr>
        <p:spPr>
          <a:xfrm>
            <a:off x="-1817541" y="-4484527"/>
            <a:ext cx="15827084" cy="1582705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730" name="矩形 729"/>
          <p:cNvSpPr/>
          <p:nvPr/>
        </p:nvSpPr>
        <p:spPr>
          <a:xfrm>
            <a:off x="10247096" y="-1009311"/>
            <a:ext cx="399230" cy="399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grpSp>
        <p:nvGrpSpPr>
          <p:cNvPr id="1282" name="组合 1281"/>
          <p:cNvGrpSpPr/>
          <p:nvPr/>
        </p:nvGrpSpPr>
        <p:grpSpPr>
          <a:xfrm>
            <a:off x="3998018" y="2647516"/>
            <a:ext cx="1562969" cy="1562969"/>
            <a:chOff x="4196816" y="2779278"/>
            <a:chExt cx="1640756" cy="1640756"/>
          </a:xfrm>
          <a:solidFill>
            <a:schemeClr val="bg1">
              <a:lumMod val="75000"/>
            </a:schemeClr>
          </a:solidFill>
        </p:grpSpPr>
        <p:sp>
          <p:nvSpPr>
            <p:cNvPr id="1283" name="椭圆 1282"/>
            <p:cNvSpPr/>
            <p:nvPr/>
          </p:nvSpPr>
          <p:spPr>
            <a:xfrm flipV="1">
              <a:off x="4196816" y="358165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84" name="椭圆 1283"/>
            <p:cNvSpPr/>
            <p:nvPr/>
          </p:nvSpPr>
          <p:spPr>
            <a:xfrm flipV="1">
              <a:off x="4206695" y="345613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85" name="椭圆 1284"/>
            <p:cNvSpPr/>
            <p:nvPr/>
          </p:nvSpPr>
          <p:spPr>
            <a:xfrm flipV="1">
              <a:off x="4236088" y="333370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86" name="椭圆 1285"/>
            <p:cNvSpPr/>
            <p:nvPr/>
          </p:nvSpPr>
          <p:spPr>
            <a:xfrm flipV="1">
              <a:off x="4284270" y="321738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87" name="椭圆 1286"/>
            <p:cNvSpPr/>
            <p:nvPr/>
          </p:nvSpPr>
          <p:spPr>
            <a:xfrm flipV="1">
              <a:off x="4350057" y="311003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88" name="椭圆 1287"/>
            <p:cNvSpPr/>
            <p:nvPr/>
          </p:nvSpPr>
          <p:spPr>
            <a:xfrm flipV="1">
              <a:off x="4431827" y="301428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89" name="椭圆 1288"/>
            <p:cNvSpPr/>
            <p:nvPr/>
          </p:nvSpPr>
          <p:spPr>
            <a:xfrm flipV="1">
              <a:off x="4527568" y="293251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90" name="椭圆 1289"/>
            <p:cNvSpPr/>
            <p:nvPr/>
          </p:nvSpPr>
          <p:spPr>
            <a:xfrm flipV="1">
              <a:off x="4634922" y="286673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91" name="椭圆 1290"/>
            <p:cNvSpPr/>
            <p:nvPr/>
          </p:nvSpPr>
          <p:spPr>
            <a:xfrm flipV="1">
              <a:off x="4751246" y="281854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92" name="椭圆 1291"/>
            <p:cNvSpPr/>
            <p:nvPr/>
          </p:nvSpPr>
          <p:spPr>
            <a:xfrm flipV="1">
              <a:off x="4873675" y="278915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93" name="椭圆 1292"/>
            <p:cNvSpPr/>
            <p:nvPr/>
          </p:nvSpPr>
          <p:spPr>
            <a:xfrm flipV="1">
              <a:off x="4999194" y="277927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94" name="椭圆 1293"/>
            <p:cNvSpPr/>
            <p:nvPr/>
          </p:nvSpPr>
          <p:spPr>
            <a:xfrm flipV="1">
              <a:off x="5124713" y="278915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95" name="椭圆 1294"/>
            <p:cNvSpPr/>
            <p:nvPr/>
          </p:nvSpPr>
          <p:spPr>
            <a:xfrm flipV="1">
              <a:off x="5247142" y="281854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96" name="椭圆 1295"/>
            <p:cNvSpPr/>
            <p:nvPr/>
          </p:nvSpPr>
          <p:spPr>
            <a:xfrm flipV="1">
              <a:off x="5363466" y="286673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97" name="椭圆 1296"/>
            <p:cNvSpPr/>
            <p:nvPr/>
          </p:nvSpPr>
          <p:spPr>
            <a:xfrm flipV="1">
              <a:off x="5470820" y="293251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98" name="椭圆 1297"/>
            <p:cNvSpPr/>
            <p:nvPr/>
          </p:nvSpPr>
          <p:spPr>
            <a:xfrm flipV="1">
              <a:off x="5566561" y="301428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99" name="椭圆 1298"/>
            <p:cNvSpPr/>
            <p:nvPr/>
          </p:nvSpPr>
          <p:spPr>
            <a:xfrm flipV="1">
              <a:off x="5648332" y="311003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00" name="椭圆 1299"/>
            <p:cNvSpPr/>
            <p:nvPr/>
          </p:nvSpPr>
          <p:spPr>
            <a:xfrm flipV="1">
              <a:off x="5714118" y="321738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01" name="椭圆 1300"/>
            <p:cNvSpPr/>
            <p:nvPr/>
          </p:nvSpPr>
          <p:spPr>
            <a:xfrm flipV="1">
              <a:off x="5762301" y="333370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02" name="椭圆 1301"/>
            <p:cNvSpPr/>
            <p:nvPr/>
          </p:nvSpPr>
          <p:spPr>
            <a:xfrm flipV="1">
              <a:off x="5791693" y="345613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03" name="椭圆 1302"/>
            <p:cNvSpPr/>
            <p:nvPr/>
          </p:nvSpPr>
          <p:spPr>
            <a:xfrm flipV="1">
              <a:off x="5801572" y="358165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04" name="椭圆 1303"/>
            <p:cNvSpPr/>
            <p:nvPr/>
          </p:nvSpPr>
          <p:spPr>
            <a:xfrm flipV="1">
              <a:off x="5791693" y="370717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05" name="椭圆 1304"/>
            <p:cNvSpPr/>
            <p:nvPr/>
          </p:nvSpPr>
          <p:spPr>
            <a:xfrm flipV="1">
              <a:off x="5762301" y="382960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06" name="椭圆 1305"/>
            <p:cNvSpPr/>
            <p:nvPr/>
          </p:nvSpPr>
          <p:spPr>
            <a:xfrm flipV="1">
              <a:off x="5714118" y="394592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07" name="椭圆 1306"/>
            <p:cNvSpPr/>
            <p:nvPr/>
          </p:nvSpPr>
          <p:spPr>
            <a:xfrm flipV="1">
              <a:off x="5648332" y="405328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08" name="椭圆 1307"/>
            <p:cNvSpPr/>
            <p:nvPr/>
          </p:nvSpPr>
          <p:spPr>
            <a:xfrm flipV="1">
              <a:off x="5566561" y="414902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09" name="椭圆 1308"/>
            <p:cNvSpPr/>
            <p:nvPr/>
          </p:nvSpPr>
          <p:spPr>
            <a:xfrm flipV="1">
              <a:off x="5470820" y="423079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10" name="椭圆 1309"/>
            <p:cNvSpPr/>
            <p:nvPr/>
          </p:nvSpPr>
          <p:spPr>
            <a:xfrm flipV="1">
              <a:off x="5363466" y="429658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11" name="椭圆 1310"/>
            <p:cNvSpPr/>
            <p:nvPr/>
          </p:nvSpPr>
          <p:spPr>
            <a:xfrm flipV="1">
              <a:off x="5247142" y="434476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12" name="椭圆 1311"/>
            <p:cNvSpPr/>
            <p:nvPr/>
          </p:nvSpPr>
          <p:spPr>
            <a:xfrm flipV="1">
              <a:off x="5124713" y="4374155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13" name="椭圆 1312"/>
            <p:cNvSpPr/>
            <p:nvPr/>
          </p:nvSpPr>
          <p:spPr>
            <a:xfrm flipV="1">
              <a:off x="4999194" y="438403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14" name="椭圆 1313"/>
            <p:cNvSpPr/>
            <p:nvPr/>
          </p:nvSpPr>
          <p:spPr>
            <a:xfrm flipV="1">
              <a:off x="4873675" y="4374155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15" name="椭圆 1314"/>
            <p:cNvSpPr/>
            <p:nvPr/>
          </p:nvSpPr>
          <p:spPr>
            <a:xfrm flipV="1">
              <a:off x="4751246" y="434476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16" name="椭圆 1315"/>
            <p:cNvSpPr/>
            <p:nvPr/>
          </p:nvSpPr>
          <p:spPr>
            <a:xfrm flipV="1">
              <a:off x="4634922" y="429658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17" name="椭圆 1316"/>
            <p:cNvSpPr/>
            <p:nvPr/>
          </p:nvSpPr>
          <p:spPr>
            <a:xfrm flipV="1">
              <a:off x="4527568" y="423079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18" name="椭圆 1317"/>
            <p:cNvSpPr/>
            <p:nvPr/>
          </p:nvSpPr>
          <p:spPr>
            <a:xfrm flipV="1">
              <a:off x="4431827" y="414902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19" name="椭圆 1318"/>
            <p:cNvSpPr/>
            <p:nvPr/>
          </p:nvSpPr>
          <p:spPr>
            <a:xfrm flipV="1">
              <a:off x="4350057" y="405328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20" name="椭圆 1319"/>
            <p:cNvSpPr/>
            <p:nvPr/>
          </p:nvSpPr>
          <p:spPr>
            <a:xfrm flipV="1">
              <a:off x="4284270" y="394592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21" name="椭圆 1320"/>
            <p:cNvSpPr/>
            <p:nvPr/>
          </p:nvSpPr>
          <p:spPr>
            <a:xfrm flipV="1">
              <a:off x="4236088" y="382960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22" name="椭圆 1321"/>
            <p:cNvSpPr/>
            <p:nvPr/>
          </p:nvSpPr>
          <p:spPr>
            <a:xfrm flipV="1">
              <a:off x="4206695" y="370717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323" name="组合 1322"/>
          <p:cNvGrpSpPr/>
          <p:nvPr/>
        </p:nvGrpSpPr>
        <p:grpSpPr>
          <a:xfrm>
            <a:off x="6631013" y="2647516"/>
            <a:ext cx="1562969" cy="1562969"/>
            <a:chOff x="6960852" y="2779278"/>
            <a:chExt cx="1640756" cy="1640756"/>
          </a:xfrm>
          <a:solidFill>
            <a:schemeClr val="bg1">
              <a:lumMod val="75000"/>
            </a:schemeClr>
          </a:solidFill>
        </p:grpSpPr>
        <p:sp>
          <p:nvSpPr>
            <p:cNvPr id="1324" name="椭圆 1323"/>
            <p:cNvSpPr/>
            <p:nvPr/>
          </p:nvSpPr>
          <p:spPr>
            <a:xfrm flipV="1">
              <a:off x="6960852" y="358165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25" name="椭圆 1324"/>
            <p:cNvSpPr/>
            <p:nvPr/>
          </p:nvSpPr>
          <p:spPr>
            <a:xfrm flipV="1">
              <a:off x="6970731" y="345613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26" name="椭圆 1325"/>
            <p:cNvSpPr/>
            <p:nvPr/>
          </p:nvSpPr>
          <p:spPr>
            <a:xfrm flipV="1">
              <a:off x="7000124" y="333370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27" name="椭圆 1326"/>
            <p:cNvSpPr/>
            <p:nvPr/>
          </p:nvSpPr>
          <p:spPr>
            <a:xfrm flipV="1">
              <a:off x="7048306" y="321738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28" name="椭圆 1327"/>
            <p:cNvSpPr/>
            <p:nvPr/>
          </p:nvSpPr>
          <p:spPr>
            <a:xfrm flipV="1">
              <a:off x="7114093" y="311003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29" name="椭圆 1328"/>
            <p:cNvSpPr/>
            <p:nvPr/>
          </p:nvSpPr>
          <p:spPr>
            <a:xfrm flipV="1">
              <a:off x="7195863" y="301428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30" name="椭圆 1329"/>
            <p:cNvSpPr/>
            <p:nvPr/>
          </p:nvSpPr>
          <p:spPr>
            <a:xfrm flipV="1">
              <a:off x="7291604" y="293251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31" name="椭圆 1330"/>
            <p:cNvSpPr/>
            <p:nvPr/>
          </p:nvSpPr>
          <p:spPr>
            <a:xfrm flipV="1">
              <a:off x="7398958" y="286673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32" name="椭圆 1331"/>
            <p:cNvSpPr/>
            <p:nvPr/>
          </p:nvSpPr>
          <p:spPr>
            <a:xfrm flipV="1">
              <a:off x="7515282" y="281854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33" name="椭圆 1332"/>
            <p:cNvSpPr/>
            <p:nvPr/>
          </p:nvSpPr>
          <p:spPr>
            <a:xfrm flipV="1">
              <a:off x="7637711" y="278915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34" name="椭圆 1333"/>
            <p:cNvSpPr/>
            <p:nvPr/>
          </p:nvSpPr>
          <p:spPr>
            <a:xfrm flipV="1">
              <a:off x="7763230" y="277927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35" name="椭圆 1334"/>
            <p:cNvSpPr/>
            <p:nvPr/>
          </p:nvSpPr>
          <p:spPr>
            <a:xfrm flipV="1">
              <a:off x="7888749" y="278915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36" name="椭圆 1335"/>
            <p:cNvSpPr/>
            <p:nvPr/>
          </p:nvSpPr>
          <p:spPr>
            <a:xfrm flipV="1">
              <a:off x="8011178" y="281854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37" name="椭圆 1336"/>
            <p:cNvSpPr/>
            <p:nvPr/>
          </p:nvSpPr>
          <p:spPr>
            <a:xfrm flipV="1">
              <a:off x="8127502" y="286673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38" name="椭圆 1337"/>
            <p:cNvSpPr/>
            <p:nvPr/>
          </p:nvSpPr>
          <p:spPr>
            <a:xfrm flipV="1">
              <a:off x="8234856" y="293251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39" name="椭圆 1338"/>
            <p:cNvSpPr/>
            <p:nvPr/>
          </p:nvSpPr>
          <p:spPr>
            <a:xfrm flipV="1">
              <a:off x="8330597" y="301428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40" name="椭圆 1339"/>
            <p:cNvSpPr/>
            <p:nvPr/>
          </p:nvSpPr>
          <p:spPr>
            <a:xfrm flipV="1">
              <a:off x="8412368" y="311003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41" name="椭圆 1340"/>
            <p:cNvSpPr/>
            <p:nvPr/>
          </p:nvSpPr>
          <p:spPr>
            <a:xfrm flipV="1">
              <a:off x="8478154" y="321738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42" name="椭圆 1341"/>
            <p:cNvSpPr/>
            <p:nvPr/>
          </p:nvSpPr>
          <p:spPr>
            <a:xfrm flipV="1">
              <a:off x="8526337" y="333370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43" name="椭圆 1342"/>
            <p:cNvSpPr/>
            <p:nvPr/>
          </p:nvSpPr>
          <p:spPr>
            <a:xfrm flipV="1">
              <a:off x="8555729" y="345613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44" name="椭圆 1343"/>
            <p:cNvSpPr/>
            <p:nvPr/>
          </p:nvSpPr>
          <p:spPr>
            <a:xfrm flipV="1">
              <a:off x="8565608" y="358165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45" name="椭圆 1344"/>
            <p:cNvSpPr/>
            <p:nvPr/>
          </p:nvSpPr>
          <p:spPr>
            <a:xfrm flipV="1">
              <a:off x="8555729" y="370717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46" name="椭圆 1345"/>
            <p:cNvSpPr/>
            <p:nvPr/>
          </p:nvSpPr>
          <p:spPr>
            <a:xfrm flipV="1">
              <a:off x="8526337" y="382960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47" name="椭圆 1346"/>
            <p:cNvSpPr/>
            <p:nvPr/>
          </p:nvSpPr>
          <p:spPr>
            <a:xfrm flipV="1">
              <a:off x="8478154" y="394592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48" name="椭圆 1347"/>
            <p:cNvSpPr/>
            <p:nvPr/>
          </p:nvSpPr>
          <p:spPr>
            <a:xfrm flipV="1">
              <a:off x="8412368" y="405328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49" name="椭圆 1348"/>
            <p:cNvSpPr/>
            <p:nvPr/>
          </p:nvSpPr>
          <p:spPr>
            <a:xfrm flipV="1">
              <a:off x="8330597" y="414902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50" name="椭圆 1349"/>
            <p:cNvSpPr/>
            <p:nvPr/>
          </p:nvSpPr>
          <p:spPr>
            <a:xfrm flipV="1">
              <a:off x="8234856" y="423079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51" name="椭圆 1350"/>
            <p:cNvSpPr/>
            <p:nvPr/>
          </p:nvSpPr>
          <p:spPr>
            <a:xfrm flipV="1">
              <a:off x="8127502" y="429658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52" name="椭圆 1351"/>
            <p:cNvSpPr/>
            <p:nvPr/>
          </p:nvSpPr>
          <p:spPr>
            <a:xfrm flipV="1">
              <a:off x="8011178" y="434476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53" name="椭圆 1352"/>
            <p:cNvSpPr/>
            <p:nvPr/>
          </p:nvSpPr>
          <p:spPr>
            <a:xfrm flipV="1">
              <a:off x="7888749" y="4374155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54" name="椭圆 1353"/>
            <p:cNvSpPr/>
            <p:nvPr/>
          </p:nvSpPr>
          <p:spPr>
            <a:xfrm flipV="1">
              <a:off x="7763230" y="438403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55" name="椭圆 1354"/>
            <p:cNvSpPr/>
            <p:nvPr/>
          </p:nvSpPr>
          <p:spPr>
            <a:xfrm flipV="1">
              <a:off x="7637711" y="4374155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56" name="椭圆 1355"/>
            <p:cNvSpPr/>
            <p:nvPr/>
          </p:nvSpPr>
          <p:spPr>
            <a:xfrm flipV="1">
              <a:off x="7515282" y="434476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57" name="椭圆 1356"/>
            <p:cNvSpPr/>
            <p:nvPr/>
          </p:nvSpPr>
          <p:spPr>
            <a:xfrm flipV="1">
              <a:off x="7398958" y="429658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58" name="椭圆 1357"/>
            <p:cNvSpPr/>
            <p:nvPr/>
          </p:nvSpPr>
          <p:spPr>
            <a:xfrm flipV="1">
              <a:off x="7291604" y="423079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59" name="椭圆 1358"/>
            <p:cNvSpPr/>
            <p:nvPr/>
          </p:nvSpPr>
          <p:spPr>
            <a:xfrm flipV="1">
              <a:off x="7195863" y="414902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60" name="椭圆 1359"/>
            <p:cNvSpPr/>
            <p:nvPr/>
          </p:nvSpPr>
          <p:spPr>
            <a:xfrm flipV="1">
              <a:off x="7114093" y="405328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61" name="椭圆 1360"/>
            <p:cNvSpPr/>
            <p:nvPr/>
          </p:nvSpPr>
          <p:spPr>
            <a:xfrm flipV="1">
              <a:off x="7048306" y="394592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62" name="椭圆 1361"/>
            <p:cNvSpPr/>
            <p:nvPr/>
          </p:nvSpPr>
          <p:spPr>
            <a:xfrm flipV="1">
              <a:off x="7000124" y="382960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63" name="椭圆 1362"/>
            <p:cNvSpPr/>
            <p:nvPr/>
          </p:nvSpPr>
          <p:spPr>
            <a:xfrm flipV="1">
              <a:off x="6970731" y="370717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364" name="组合 1363"/>
          <p:cNvGrpSpPr/>
          <p:nvPr/>
        </p:nvGrpSpPr>
        <p:grpSpPr>
          <a:xfrm>
            <a:off x="3652117" y="2933742"/>
            <a:ext cx="990523" cy="990516"/>
            <a:chOff x="3833700" y="3079750"/>
            <a:chExt cx="1039820" cy="1039812"/>
          </a:xfrm>
        </p:grpSpPr>
        <p:sp>
          <p:nvSpPr>
            <p:cNvPr id="1365" name="弧形 1364"/>
            <p:cNvSpPr/>
            <p:nvPr/>
          </p:nvSpPr>
          <p:spPr>
            <a:xfrm>
              <a:off x="3833700" y="3079750"/>
              <a:ext cx="1039820" cy="1039812"/>
            </a:xfrm>
            <a:prstGeom prst="arc">
              <a:avLst>
                <a:gd name="adj1" fmla="val 21422339"/>
                <a:gd name="adj2" fmla="val 7520550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366" name="弧形 1365"/>
            <p:cNvSpPr/>
            <p:nvPr/>
          </p:nvSpPr>
          <p:spPr>
            <a:xfrm>
              <a:off x="3833700" y="3079750"/>
              <a:ext cx="1039820" cy="1039812"/>
            </a:xfrm>
            <a:prstGeom prst="arc">
              <a:avLst>
                <a:gd name="adj1" fmla="val 8303599"/>
                <a:gd name="adj2" fmla="val 16012638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367" name="弧形 1366"/>
            <p:cNvSpPr/>
            <p:nvPr/>
          </p:nvSpPr>
          <p:spPr>
            <a:xfrm>
              <a:off x="3833700" y="3079750"/>
              <a:ext cx="1039820" cy="1039812"/>
            </a:xfrm>
            <a:prstGeom prst="arc">
              <a:avLst>
                <a:gd name="adj1" fmla="val 17001301"/>
                <a:gd name="adj2" fmla="val 20223434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368" name="组合 1367"/>
          <p:cNvGrpSpPr/>
          <p:nvPr/>
        </p:nvGrpSpPr>
        <p:grpSpPr>
          <a:xfrm>
            <a:off x="7549360" y="2933742"/>
            <a:ext cx="990523" cy="990516"/>
            <a:chOff x="7924904" y="3079750"/>
            <a:chExt cx="1039820" cy="1039812"/>
          </a:xfrm>
        </p:grpSpPr>
        <p:sp>
          <p:nvSpPr>
            <p:cNvPr id="1369" name="弧形 1368"/>
            <p:cNvSpPr/>
            <p:nvPr/>
          </p:nvSpPr>
          <p:spPr>
            <a:xfrm>
              <a:off x="7924904" y="3079750"/>
              <a:ext cx="1039820" cy="1039812"/>
            </a:xfrm>
            <a:prstGeom prst="arc">
              <a:avLst>
                <a:gd name="adj1" fmla="val 6067199"/>
                <a:gd name="adj2" fmla="val 9521206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370" name="弧形 1369"/>
            <p:cNvSpPr/>
            <p:nvPr/>
          </p:nvSpPr>
          <p:spPr>
            <a:xfrm>
              <a:off x="7924904" y="3079750"/>
              <a:ext cx="1039820" cy="1039812"/>
            </a:xfrm>
            <a:prstGeom prst="arc">
              <a:avLst>
                <a:gd name="adj1" fmla="val 10427556"/>
                <a:gd name="adj2" fmla="val 18257370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371" name="弧形 1370"/>
            <p:cNvSpPr/>
            <p:nvPr/>
          </p:nvSpPr>
          <p:spPr>
            <a:xfrm>
              <a:off x="7924904" y="3079750"/>
              <a:ext cx="1039820" cy="1039812"/>
            </a:xfrm>
            <a:prstGeom prst="arc">
              <a:avLst>
                <a:gd name="adj1" fmla="val 19121990"/>
                <a:gd name="adj2" fmla="val 5288665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372" name="组合 1371"/>
          <p:cNvGrpSpPr/>
          <p:nvPr/>
        </p:nvGrpSpPr>
        <p:grpSpPr>
          <a:xfrm>
            <a:off x="3165191" y="3143097"/>
            <a:ext cx="571810" cy="571806"/>
            <a:chOff x="3322541" y="3299524"/>
            <a:chExt cx="600268" cy="600264"/>
          </a:xfrm>
        </p:grpSpPr>
        <p:sp>
          <p:nvSpPr>
            <p:cNvPr id="1373" name="弧形 1372"/>
            <p:cNvSpPr/>
            <p:nvPr/>
          </p:nvSpPr>
          <p:spPr>
            <a:xfrm>
              <a:off x="3322541" y="3299524"/>
              <a:ext cx="600268" cy="600264"/>
            </a:xfrm>
            <a:prstGeom prst="arc">
              <a:avLst>
                <a:gd name="adj1" fmla="val 19532534"/>
                <a:gd name="adj2" fmla="val 3792562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374" name="弧形 1373"/>
            <p:cNvSpPr/>
            <p:nvPr/>
          </p:nvSpPr>
          <p:spPr>
            <a:xfrm>
              <a:off x="3322541" y="3299524"/>
              <a:ext cx="600268" cy="600264"/>
            </a:xfrm>
            <a:prstGeom prst="arc">
              <a:avLst>
                <a:gd name="adj1" fmla="val 5627298"/>
                <a:gd name="adj2" fmla="val 12133610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375" name="弧形 1374"/>
            <p:cNvSpPr/>
            <p:nvPr/>
          </p:nvSpPr>
          <p:spPr>
            <a:xfrm>
              <a:off x="3322541" y="3299524"/>
              <a:ext cx="600268" cy="600264"/>
            </a:xfrm>
            <a:prstGeom prst="arc">
              <a:avLst>
                <a:gd name="adj1" fmla="val 13571194"/>
                <a:gd name="adj2" fmla="val 15596778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376" name="弧形 1375"/>
            <p:cNvSpPr/>
            <p:nvPr/>
          </p:nvSpPr>
          <p:spPr>
            <a:xfrm>
              <a:off x="3322541" y="3299524"/>
              <a:ext cx="600268" cy="600264"/>
            </a:xfrm>
            <a:prstGeom prst="arc">
              <a:avLst>
                <a:gd name="adj1" fmla="val 16999997"/>
                <a:gd name="adj2" fmla="val 18345840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377" name="组合 1376"/>
          <p:cNvGrpSpPr/>
          <p:nvPr/>
        </p:nvGrpSpPr>
        <p:grpSpPr>
          <a:xfrm>
            <a:off x="8455000" y="3143097"/>
            <a:ext cx="571810" cy="571806"/>
            <a:chOff x="8875616" y="3299524"/>
            <a:chExt cx="600268" cy="600264"/>
          </a:xfrm>
        </p:grpSpPr>
        <p:sp>
          <p:nvSpPr>
            <p:cNvPr id="1378" name="弧形 1377"/>
            <p:cNvSpPr/>
            <p:nvPr/>
          </p:nvSpPr>
          <p:spPr>
            <a:xfrm>
              <a:off x="8875616" y="3299524"/>
              <a:ext cx="600268" cy="600264"/>
            </a:xfrm>
            <a:prstGeom prst="arc">
              <a:avLst>
                <a:gd name="adj1" fmla="val 5772139"/>
                <a:gd name="adj2" fmla="val 7242785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379" name="弧形 1378"/>
            <p:cNvSpPr/>
            <p:nvPr/>
          </p:nvSpPr>
          <p:spPr>
            <a:xfrm>
              <a:off x="8875616" y="3299524"/>
              <a:ext cx="600268" cy="600264"/>
            </a:xfrm>
            <a:prstGeom prst="arc">
              <a:avLst>
                <a:gd name="adj1" fmla="val 8689051"/>
                <a:gd name="adj2" fmla="val 14448871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380" name="弧形 1379"/>
            <p:cNvSpPr/>
            <p:nvPr/>
          </p:nvSpPr>
          <p:spPr>
            <a:xfrm>
              <a:off x="8875616" y="3299524"/>
              <a:ext cx="600268" cy="600264"/>
            </a:xfrm>
            <a:prstGeom prst="arc">
              <a:avLst>
                <a:gd name="adj1" fmla="val 16401368"/>
                <a:gd name="adj2" fmla="val 1468442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381" name="弧形 1380"/>
            <p:cNvSpPr/>
            <p:nvPr/>
          </p:nvSpPr>
          <p:spPr>
            <a:xfrm>
              <a:off x="8875616" y="3299524"/>
              <a:ext cx="600268" cy="600264"/>
            </a:xfrm>
            <a:prstGeom prst="arc">
              <a:avLst>
                <a:gd name="adj1" fmla="val 2852110"/>
                <a:gd name="adj2" fmla="val 4568528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sp>
        <p:nvSpPr>
          <p:cNvPr id="1382" name="椭圆 1381"/>
          <p:cNvSpPr/>
          <p:nvPr/>
        </p:nvSpPr>
        <p:spPr>
          <a:xfrm>
            <a:off x="4465045" y="3399887"/>
            <a:ext cx="58228" cy="5822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1383" name="组合 1382"/>
          <p:cNvGrpSpPr/>
          <p:nvPr/>
        </p:nvGrpSpPr>
        <p:grpSpPr>
          <a:xfrm>
            <a:off x="3173543" y="3399887"/>
            <a:ext cx="899030" cy="58226"/>
            <a:chOff x="3331308" y="3569094"/>
            <a:chExt cx="943773" cy="61124"/>
          </a:xfrm>
        </p:grpSpPr>
        <p:cxnSp>
          <p:nvCxnSpPr>
            <p:cNvPr id="1384" name="直接连接符 1383"/>
            <p:cNvCxnSpPr/>
            <p:nvPr/>
          </p:nvCxnSpPr>
          <p:spPr>
            <a:xfrm flipH="1">
              <a:off x="3563088" y="3599656"/>
              <a:ext cx="711993" cy="0"/>
            </a:xfrm>
            <a:prstGeom prst="line">
              <a:avLst/>
            </a:prstGeom>
            <a:ln w="254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5" name="椭圆 1384"/>
            <p:cNvSpPr/>
            <p:nvPr/>
          </p:nvSpPr>
          <p:spPr>
            <a:xfrm>
              <a:off x="3331308" y="3569094"/>
              <a:ext cx="61126" cy="6112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386" name="组合 1385"/>
          <p:cNvGrpSpPr/>
          <p:nvPr/>
        </p:nvGrpSpPr>
        <p:grpSpPr>
          <a:xfrm>
            <a:off x="2487626" y="3402536"/>
            <a:ext cx="550575" cy="52928"/>
            <a:chOff x="2611255" y="3571875"/>
            <a:chExt cx="577976" cy="55562"/>
          </a:xfrm>
        </p:grpSpPr>
        <p:cxnSp>
          <p:nvCxnSpPr>
            <p:cNvPr id="1387" name="直接连接符 1386"/>
            <p:cNvCxnSpPr/>
            <p:nvPr/>
          </p:nvCxnSpPr>
          <p:spPr>
            <a:xfrm flipH="1">
              <a:off x="2798706" y="3599656"/>
              <a:ext cx="390525" cy="0"/>
            </a:xfrm>
            <a:prstGeom prst="line">
              <a:avLst/>
            </a:prstGeom>
            <a:ln w="1905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8" name="椭圆 1387"/>
            <p:cNvSpPr/>
            <p:nvPr/>
          </p:nvSpPr>
          <p:spPr>
            <a:xfrm>
              <a:off x="2611255" y="3571875"/>
              <a:ext cx="55564" cy="5556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389" name="组合 1388"/>
          <p:cNvGrpSpPr/>
          <p:nvPr/>
        </p:nvGrpSpPr>
        <p:grpSpPr>
          <a:xfrm>
            <a:off x="1725165" y="3407224"/>
            <a:ext cx="616651" cy="43552"/>
            <a:chOff x="1810846" y="3576796"/>
            <a:chExt cx="647341" cy="45720"/>
          </a:xfrm>
        </p:grpSpPr>
        <p:cxnSp>
          <p:nvCxnSpPr>
            <p:cNvPr id="1390" name="直接连接符 1389"/>
            <p:cNvCxnSpPr/>
            <p:nvPr/>
          </p:nvCxnSpPr>
          <p:spPr>
            <a:xfrm flipH="1">
              <a:off x="2067662" y="3599656"/>
              <a:ext cx="390525" cy="0"/>
            </a:xfrm>
            <a:prstGeom prst="line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1" name="椭圆 1390"/>
            <p:cNvSpPr/>
            <p:nvPr/>
          </p:nvSpPr>
          <p:spPr>
            <a:xfrm>
              <a:off x="1810846" y="3576796"/>
              <a:ext cx="45722" cy="4572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1392" name="椭圆 1391"/>
          <p:cNvSpPr/>
          <p:nvPr/>
        </p:nvSpPr>
        <p:spPr>
          <a:xfrm flipH="1">
            <a:off x="7668727" y="3399887"/>
            <a:ext cx="58228" cy="5822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1393" name="组合 1392"/>
          <p:cNvGrpSpPr/>
          <p:nvPr/>
        </p:nvGrpSpPr>
        <p:grpSpPr>
          <a:xfrm>
            <a:off x="8119429" y="3399887"/>
            <a:ext cx="899029" cy="58226"/>
            <a:chOff x="8523344" y="3569094"/>
            <a:chExt cx="943772" cy="61124"/>
          </a:xfrm>
        </p:grpSpPr>
        <p:cxnSp>
          <p:nvCxnSpPr>
            <p:cNvPr id="1394" name="直接连接符 1393"/>
            <p:cNvCxnSpPr/>
            <p:nvPr/>
          </p:nvCxnSpPr>
          <p:spPr>
            <a:xfrm>
              <a:off x="8523344" y="3599656"/>
              <a:ext cx="711993" cy="0"/>
            </a:xfrm>
            <a:prstGeom prst="line">
              <a:avLst/>
            </a:prstGeom>
            <a:ln w="254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5" name="椭圆 1394"/>
            <p:cNvSpPr/>
            <p:nvPr/>
          </p:nvSpPr>
          <p:spPr>
            <a:xfrm flipH="1">
              <a:off x="9405990" y="3569094"/>
              <a:ext cx="61126" cy="6112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396" name="组合 1395"/>
          <p:cNvGrpSpPr/>
          <p:nvPr/>
        </p:nvGrpSpPr>
        <p:grpSpPr>
          <a:xfrm>
            <a:off x="9153800" y="3402536"/>
            <a:ext cx="550574" cy="52928"/>
            <a:chOff x="9609194" y="3571875"/>
            <a:chExt cx="577975" cy="55562"/>
          </a:xfrm>
        </p:grpSpPr>
        <p:cxnSp>
          <p:nvCxnSpPr>
            <p:cNvPr id="1397" name="直接连接符 1396"/>
            <p:cNvCxnSpPr/>
            <p:nvPr/>
          </p:nvCxnSpPr>
          <p:spPr>
            <a:xfrm>
              <a:off x="9609194" y="3599656"/>
              <a:ext cx="390525" cy="0"/>
            </a:xfrm>
            <a:prstGeom prst="line">
              <a:avLst/>
            </a:prstGeom>
            <a:ln w="1905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8" name="椭圆 1397"/>
            <p:cNvSpPr/>
            <p:nvPr/>
          </p:nvSpPr>
          <p:spPr>
            <a:xfrm flipH="1">
              <a:off x="10131605" y="3571875"/>
              <a:ext cx="55564" cy="5556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399" name="组合 1398"/>
          <p:cNvGrpSpPr/>
          <p:nvPr/>
        </p:nvGrpSpPr>
        <p:grpSpPr>
          <a:xfrm>
            <a:off x="9850186" y="3407224"/>
            <a:ext cx="616650" cy="43552"/>
            <a:chOff x="10340238" y="3576796"/>
            <a:chExt cx="647340" cy="45720"/>
          </a:xfrm>
        </p:grpSpPr>
        <p:cxnSp>
          <p:nvCxnSpPr>
            <p:cNvPr id="1400" name="直接连接符 1399"/>
            <p:cNvCxnSpPr/>
            <p:nvPr/>
          </p:nvCxnSpPr>
          <p:spPr>
            <a:xfrm>
              <a:off x="10340238" y="3599656"/>
              <a:ext cx="390525" cy="0"/>
            </a:xfrm>
            <a:prstGeom prst="line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1" name="椭圆 1400"/>
            <p:cNvSpPr/>
            <p:nvPr/>
          </p:nvSpPr>
          <p:spPr>
            <a:xfrm flipH="1">
              <a:off x="10941856" y="3576796"/>
              <a:ext cx="45722" cy="4572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402" name="组合 1401"/>
          <p:cNvGrpSpPr/>
          <p:nvPr/>
        </p:nvGrpSpPr>
        <p:grpSpPr>
          <a:xfrm>
            <a:off x="5167753" y="2520150"/>
            <a:ext cx="1856495" cy="1817700"/>
            <a:chOff x="5424767" y="2645574"/>
            <a:chExt cx="1948890" cy="1908164"/>
          </a:xfrm>
        </p:grpSpPr>
        <p:sp>
          <p:nvSpPr>
            <p:cNvPr id="1403" name="弧形 1402"/>
            <p:cNvSpPr/>
            <p:nvPr/>
          </p:nvSpPr>
          <p:spPr>
            <a:xfrm>
              <a:off x="5445124" y="2645574"/>
              <a:ext cx="1908176" cy="1908164"/>
            </a:xfrm>
            <a:prstGeom prst="arc">
              <a:avLst>
                <a:gd name="adj1" fmla="val 14489313"/>
                <a:gd name="adj2" fmla="val 18530552"/>
              </a:avLst>
            </a:prstGeom>
            <a:noFill/>
            <a:ln w="31750" cap="rnd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404" name="弧形 1403"/>
            <p:cNvSpPr/>
            <p:nvPr/>
          </p:nvSpPr>
          <p:spPr>
            <a:xfrm flipH="1" flipV="1">
              <a:off x="5445124" y="2645574"/>
              <a:ext cx="1908176" cy="1908164"/>
            </a:xfrm>
            <a:prstGeom prst="arc">
              <a:avLst>
                <a:gd name="adj1" fmla="val 14489313"/>
                <a:gd name="adj2" fmla="val 18576535"/>
              </a:avLst>
            </a:prstGeom>
            <a:noFill/>
            <a:ln w="31750" cap="rnd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grpSp>
          <p:nvGrpSpPr>
            <p:cNvPr id="1405" name="组合 1404"/>
            <p:cNvGrpSpPr/>
            <p:nvPr/>
          </p:nvGrpSpPr>
          <p:grpSpPr>
            <a:xfrm>
              <a:off x="5424767" y="2807876"/>
              <a:ext cx="1948890" cy="1583561"/>
              <a:chOff x="5424767" y="2807876"/>
              <a:chExt cx="1948890" cy="1583561"/>
            </a:xfrm>
            <a:solidFill>
              <a:schemeClr val="bg1">
                <a:lumMod val="85000"/>
              </a:schemeClr>
            </a:solidFill>
          </p:grpSpPr>
          <p:sp>
            <p:nvSpPr>
              <p:cNvPr id="1406" name="椭圆 1405"/>
              <p:cNvSpPr/>
              <p:nvPr/>
            </p:nvSpPr>
            <p:spPr>
              <a:xfrm flipV="1">
                <a:off x="5424767" y="3581656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07" name="椭圆 1406"/>
              <p:cNvSpPr/>
              <p:nvPr/>
            </p:nvSpPr>
            <p:spPr>
              <a:xfrm flipV="1">
                <a:off x="5436543" y="3432036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08" name="椭圆 1407"/>
              <p:cNvSpPr/>
              <p:nvPr/>
            </p:nvSpPr>
            <p:spPr>
              <a:xfrm flipV="1">
                <a:off x="5471580" y="3286099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09" name="椭圆 1408"/>
              <p:cNvSpPr/>
              <p:nvPr/>
            </p:nvSpPr>
            <p:spPr>
              <a:xfrm flipV="1">
                <a:off x="5529013" y="3147439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10" name="椭圆 1409"/>
              <p:cNvSpPr/>
              <p:nvPr/>
            </p:nvSpPr>
            <p:spPr>
              <a:xfrm flipV="1">
                <a:off x="5607432" y="3019472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11" name="椭圆 1410"/>
              <p:cNvSpPr/>
              <p:nvPr/>
            </p:nvSpPr>
            <p:spPr>
              <a:xfrm flipV="1">
                <a:off x="5704903" y="2905347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12" name="椭圆 1411"/>
              <p:cNvSpPr/>
              <p:nvPr/>
            </p:nvSpPr>
            <p:spPr>
              <a:xfrm flipV="1">
                <a:off x="5819028" y="2807876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13" name="椭圆 1412"/>
              <p:cNvSpPr/>
              <p:nvPr/>
            </p:nvSpPr>
            <p:spPr>
              <a:xfrm flipV="1">
                <a:off x="5704903" y="4257964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14" name="椭圆 1413"/>
              <p:cNvSpPr/>
              <p:nvPr/>
            </p:nvSpPr>
            <p:spPr>
              <a:xfrm flipV="1">
                <a:off x="5607432" y="4143840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15" name="椭圆 1414"/>
              <p:cNvSpPr/>
              <p:nvPr/>
            </p:nvSpPr>
            <p:spPr>
              <a:xfrm flipV="1">
                <a:off x="5529013" y="4015873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16" name="椭圆 1415"/>
              <p:cNvSpPr/>
              <p:nvPr/>
            </p:nvSpPr>
            <p:spPr>
              <a:xfrm flipV="1">
                <a:off x="5471580" y="3877213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17" name="椭圆 1416"/>
              <p:cNvSpPr/>
              <p:nvPr/>
            </p:nvSpPr>
            <p:spPr>
              <a:xfrm flipV="1">
                <a:off x="5436543" y="3731277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18" name="椭圆 1417"/>
              <p:cNvSpPr/>
              <p:nvPr/>
            </p:nvSpPr>
            <p:spPr>
              <a:xfrm flipV="1">
                <a:off x="7057520" y="2905347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19" name="椭圆 1418"/>
              <p:cNvSpPr/>
              <p:nvPr/>
            </p:nvSpPr>
            <p:spPr>
              <a:xfrm flipV="1">
                <a:off x="7154993" y="3019472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20" name="椭圆 1419"/>
              <p:cNvSpPr/>
              <p:nvPr/>
            </p:nvSpPr>
            <p:spPr>
              <a:xfrm flipV="1">
                <a:off x="7233410" y="3147439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21" name="椭圆 1420"/>
              <p:cNvSpPr/>
              <p:nvPr/>
            </p:nvSpPr>
            <p:spPr>
              <a:xfrm flipV="1">
                <a:off x="7290845" y="3286099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22" name="椭圆 1421"/>
              <p:cNvSpPr/>
              <p:nvPr/>
            </p:nvSpPr>
            <p:spPr>
              <a:xfrm flipV="1">
                <a:off x="7325881" y="3432036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23" name="椭圆 1422"/>
              <p:cNvSpPr/>
              <p:nvPr/>
            </p:nvSpPr>
            <p:spPr>
              <a:xfrm flipV="1">
                <a:off x="7337657" y="3581656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24" name="椭圆 1423"/>
              <p:cNvSpPr/>
              <p:nvPr/>
            </p:nvSpPr>
            <p:spPr>
              <a:xfrm flipV="1">
                <a:off x="7325881" y="3731277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25" name="椭圆 1424"/>
              <p:cNvSpPr/>
              <p:nvPr/>
            </p:nvSpPr>
            <p:spPr>
              <a:xfrm flipV="1">
                <a:off x="7290845" y="3877213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26" name="椭圆 1425"/>
              <p:cNvSpPr/>
              <p:nvPr/>
            </p:nvSpPr>
            <p:spPr>
              <a:xfrm flipV="1">
                <a:off x="7233410" y="4015873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27" name="椭圆 1426"/>
              <p:cNvSpPr/>
              <p:nvPr/>
            </p:nvSpPr>
            <p:spPr>
              <a:xfrm flipV="1">
                <a:off x="7154993" y="4143840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28" name="椭圆 1427"/>
              <p:cNvSpPr/>
              <p:nvPr/>
            </p:nvSpPr>
            <p:spPr>
              <a:xfrm flipV="1">
                <a:off x="7057520" y="4257964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29" name="椭圆 1428"/>
              <p:cNvSpPr/>
              <p:nvPr/>
            </p:nvSpPr>
            <p:spPr>
              <a:xfrm flipV="1">
                <a:off x="6943396" y="4355437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sp>
        <p:nvSpPr>
          <p:cNvPr id="1430" name="椭圆 1429"/>
          <p:cNvSpPr/>
          <p:nvPr/>
        </p:nvSpPr>
        <p:spPr>
          <a:xfrm>
            <a:off x="5656693" y="2989696"/>
            <a:ext cx="878615" cy="878609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31" name="椭圆 1430"/>
          <p:cNvSpPr/>
          <p:nvPr/>
        </p:nvSpPr>
        <p:spPr>
          <a:xfrm>
            <a:off x="5935702" y="3268703"/>
            <a:ext cx="320596" cy="32059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50000">
                <a:srgbClr val="DEDAD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32" name="PA_任意多边形 62"/>
          <p:cNvSpPr/>
          <p:nvPr>
            <p:custDataLst>
              <p:tags r:id="rId591"/>
            </p:custDataLst>
          </p:nvPr>
        </p:nvSpPr>
        <p:spPr>
          <a:xfrm>
            <a:off x="4969383" y="1533410"/>
            <a:ext cx="1222457" cy="1837370"/>
          </a:xfrm>
          <a:custGeom>
            <a:avLst/>
            <a:gdLst>
              <a:gd name="connsiteX0" fmla="*/ 0 w 1271587"/>
              <a:gd name="connsiteY0" fmla="*/ 1928813 h 1928813"/>
              <a:gd name="connsiteX1" fmla="*/ 180975 w 1271587"/>
              <a:gd name="connsiteY1" fmla="*/ 1295400 h 1928813"/>
              <a:gd name="connsiteX2" fmla="*/ 671512 w 1271587"/>
              <a:gd name="connsiteY2" fmla="*/ 728663 h 1928813"/>
              <a:gd name="connsiteX3" fmla="*/ 952500 w 1271587"/>
              <a:gd name="connsiteY3" fmla="*/ 461963 h 1928813"/>
              <a:gd name="connsiteX4" fmla="*/ 1166812 w 1271587"/>
              <a:gd name="connsiteY4" fmla="*/ 247650 h 1928813"/>
              <a:gd name="connsiteX5" fmla="*/ 1271587 w 1271587"/>
              <a:gd name="connsiteY5" fmla="*/ 0 h 1928813"/>
              <a:gd name="connsiteX0-1" fmla="*/ 0 w 1271587"/>
              <a:gd name="connsiteY0-2" fmla="*/ 1928813 h 1928813"/>
              <a:gd name="connsiteX1-3" fmla="*/ 180975 w 1271587"/>
              <a:gd name="connsiteY1-4" fmla="*/ 1295400 h 1928813"/>
              <a:gd name="connsiteX2-5" fmla="*/ 671512 w 1271587"/>
              <a:gd name="connsiteY2-6" fmla="*/ 728663 h 1928813"/>
              <a:gd name="connsiteX3-7" fmla="*/ 952500 w 1271587"/>
              <a:gd name="connsiteY3-8" fmla="*/ 461963 h 1928813"/>
              <a:gd name="connsiteX4-9" fmla="*/ 1166812 w 1271587"/>
              <a:gd name="connsiteY4-10" fmla="*/ 247650 h 1928813"/>
              <a:gd name="connsiteX5-11" fmla="*/ 1271587 w 1271587"/>
              <a:gd name="connsiteY5-12" fmla="*/ 0 h 1928813"/>
              <a:gd name="connsiteX0-13" fmla="*/ 0 w 1271587"/>
              <a:gd name="connsiteY0-14" fmla="*/ 1928813 h 1928813"/>
              <a:gd name="connsiteX1-15" fmla="*/ 180975 w 1271587"/>
              <a:gd name="connsiteY1-16" fmla="*/ 1295400 h 1928813"/>
              <a:gd name="connsiteX2-17" fmla="*/ 671512 w 1271587"/>
              <a:gd name="connsiteY2-18" fmla="*/ 728663 h 1928813"/>
              <a:gd name="connsiteX3-19" fmla="*/ 952500 w 1271587"/>
              <a:gd name="connsiteY3-20" fmla="*/ 461963 h 1928813"/>
              <a:gd name="connsiteX4-21" fmla="*/ 1166812 w 1271587"/>
              <a:gd name="connsiteY4-22" fmla="*/ 247650 h 1928813"/>
              <a:gd name="connsiteX5-23" fmla="*/ 1271587 w 1271587"/>
              <a:gd name="connsiteY5-24" fmla="*/ 0 h 1928813"/>
              <a:gd name="connsiteX0-25" fmla="*/ 0 w 1271587"/>
              <a:gd name="connsiteY0-26" fmla="*/ 1928813 h 1928813"/>
              <a:gd name="connsiteX1-27" fmla="*/ 180975 w 1271587"/>
              <a:gd name="connsiteY1-28" fmla="*/ 1295400 h 1928813"/>
              <a:gd name="connsiteX2-29" fmla="*/ 671512 w 1271587"/>
              <a:gd name="connsiteY2-30" fmla="*/ 728663 h 1928813"/>
              <a:gd name="connsiteX3-31" fmla="*/ 952500 w 1271587"/>
              <a:gd name="connsiteY3-32" fmla="*/ 461963 h 1928813"/>
              <a:gd name="connsiteX4-33" fmla="*/ 1166812 w 1271587"/>
              <a:gd name="connsiteY4-34" fmla="*/ 247650 h 1928813"/>
              <a:gd name="connsiteX5-35" fmla="*/ 1271587 w 1271587"/>
              <a:gd name="connsiteY5-36" fmla="*/ 0 h 1928813"/>
              <a:gd name="connsiteX0-37" fmla="*/ 0 w 1271587"/>
              <a:gd name="connsiteY0-38" fmla="*/ 1928813 h 1928813"/>
              <a:gd name="connsiteX1-39" fmla="*/ 180975 w 1271587"/>
              <a:gd name="connsiteY1-40" fmla="*/ 1295400 h 1928813"/>
              <a:gd name="connsiteX2-41" fmla="*/ 671512 w 1271587"/>
              <a:gd name="connsiteY2-42" fmla="*/ 728663 h 1928813"/>
              <a:gd name="connsiteX3-43" fmla="*/ 952500 w 1271587"/>
              <a:gd name="connsiteY3-44" fmla="*/ 461963 h 1928813"/>
              <a:gd name="connsiteX4-45" fmla="*/ 1166812 w 1271587"/>
              <a:gd name="connsiteY4-46" fmla="*/ 247650 h 1928813"/>
              <a:gd name="connsiteX5-47" fmla="*/ 1271587 w 1271587"/>
              <a:gd name="connsiteY5-48" fmla="*/ 0 h 1928813"/>
              <a:gd name="connsiteX0-49" fmla="*/ 0 w 1271587"/>
              <a:gd name="connsiteY0-50" fmla="*/ 1928813 h 1928813"/>
              <a:gd name="connsiteX1-51" fmla="*/ 180975 w 1271587"/>
              <a:gd name="connsiteY1-52" fmla="*/ 1295400 h 1928813"/>
              <a:gd name="connsiteX2-53" fmla="*/ 671512 w 1271587"/>
              <a:gd name="connsiteY2-54" fmla="*/ 728663 h 1928813"/>
              <a:gd name="connsiteX3-55" fmla="*/ 952500 w 1271587"/>
              <a:gd name="connsiteY3-56" fmla="*/ 461963 h 1928813"/>
              <a:gd name="connsiteX4-57" fmla="*/ 1166812 w 1271587"/>
              <a:gd name="connsiteY4-58" fmla="*/ 247650 h 1928813"/>
              <a:gd name="connsiteX5-59" fmla="*/ 1271587 w 1271587"/>
              <a:gd name="connsiteY5-60" fmla="*/ 0 h 1928813"/>
              <a:gd name="connsiteX0-61" fmla="*/ 0 w 1271587"/>
              <a:gd name="connsiteY0-62" fmla="*/ 1928813 h 1928813"/>
              <a:gd name="connsiteX1-63" fmla="*/ 180975 w 1271587"/>
              <a:gd name="connsiteY1-64" fmla="*/ 1295400 h 1928813"/>
              <a:gd name="connsiteX2-65" fmla="*/ 671512 w 1271587"/>
              <a:gd name="connsiteY2-66" fmla="*/ 728663 h 1928813"/>
              <a:gd name="connsiteX3-67" fmla="*/ 1166812 w 1271587"/>
              <a:gd name="connsiteY3-68" fmla="*/ 247650 h 1928813"/>
              <a:gd name="connsiteX4-69" fmla="*/ 1271587 w 1271587"/>
              <a:gd name="connsiteY4-70" fmla="*/ 0 h 1928813"/>
              <a:gd name="connsiteX0-71" fmla="*/ 0 w 1271587"/>
              <a:gd name="connsiteY0-72" fmla="*/ 1928813 h 1928813"/>
              <a:gd name="connsiteX1-73" fmla="*/ 180975 w 1271587"/>
              <a:gd name="connsiteY1-74" fmla="*/ 1295400 h 1928813"/>
              <a:gd name="connsiteX2-75" fmla="*/ 671512 w 1271587"/>
              <a:gd name="connsiteY2-76" fmla="*/ 728663 h 1928813"/>
              <a:gd name="connsiteX3-77" fmla="*/ 1166812 w 1271587"/>
              <a:gd name="connsiteY3-78" fmla="*/ 247650 h 1928813"/>
              <a:gd name="connsiteX4-79" fmla="*/ 1271587 w 1271587"/>
              <a:gd name="connsiteY4-80" fmla="*/ 0 h 1928813"/>
              <a:gd name="connsiteX0-81" fmla="*/ 0 w 1271587"/>
              <a:gd name="connsiteY0-82" fmla="*/ 1928813 h 1928813"/>
              <a:gd name="connsiteX1-83" fmla="*/ 180975 w 1271587"/>
              <a:gd name="connsiteY1-84" fmla="*/ 1295400 h 1928813"/>
              <a:gd name="connsiteX2-85" fmla="*/ 671512 w 1271587"/>
              <a:gd name="connsiteY2-86" fmla="*/ 728663 h 1928813"/>
              <a:gd name="connsiteX3-87" fmla="*/ 1166812 w 1271587"/>
              <a:gd name="connsiteY3-88" fmla="*/ 247650 h 1928813"/>
              <a:gd name="connsiteX4-89" fmla="*/ 1271587 w 1271587"/>
              <a:gd name="connsiteY4-90" fmla="*/ 0 h 1928813"/>
              <a:gd name="connsiteX0-91" fmla="*/ 0 w 1271587"/>
              <a:gd name="connsiteY0-92" fmla="*/ 1928813 h 1928813"/>
              <a:gd name="connsiteX1-93" fmla="*/ 180975 w 1271587"/>
              <a:gd name="connsiteY1-94" fmla="*/ 1295400 h 1928813"/>
              <a:gd name="connsiteX2-95" fmla="*/ 671512 w 1271587"/>
              <a:gd name="connsiteY2-96" fmla="*/ 728663 h 1928813"/>
              <a:gd name="connsiteX3-97" fmla="*/ 1166812 w 1271587"/>
              <a:gd name="connsiteY3-98" fmla="*/ 247650 h 1928813"/>
              <a:gd name="connsiteX4-99" fmla="*/ 1271587 w 1271587"/>
              <a:gd name="connsiteY4-100" fmla="*/ 0 h 1928813"/>
              <a:gd name="connsiteX0-101" fmla="*/ 0 w 1271587"/>
              <a:gd name="connsiteY0-102" fmla="*/ 1928813 h 1928813"/>
              <a:gd name="connsiteX1-103" fmla="*/ 180975 w 1271587"/>
              <a:gd name="connsiteY1-104" fmla="*/ 1295400 h 1928813"/>
              <a:gd name="connsiteX2-105" fmla="*/ 671512 w 1271587"/>
              <a:gd name="connsiteY2-106" fmla="*/ 728663 h 1928813"/>
              <a:gd name="connsiteX3-107" fmla="*/ 1166812 w 1271587"/>
              <a:gd name="connsiteY3-108" fmla="*/ 247650 h 1928813"/>
              <a:gd name="connsiteX4-109" fmla="*/ 1271587 w 1271587"/>
              <a:gd name="connsiteY4-110" fmla="*/ 0 h 1928813"/>
              <a:gd name="connsiteX0-111" fmla="*/ 0 w 1271587"/>
              <a:gd name="connsiteY0-112" fmla="*/ 1928813 h 1928813"/>
              <a:gd name="connsiteX1-113" fmla="*/ 180975 w 1271587"/>
              <a:gd name="connsiteY1-114" fmla="*/ 1295400 h 1928813"/>
              <a:gd name="connsiteX2-115" fmla="*/ 671512 w 1271587"/>
              <a:gd name="connsiteY2-116" fmla="*/ 728663 h 1928813"/>
              <a:gd name="connsiteX3-117" fmla="*/ 1166812 w 1271587"/>
              <a:gd name="connsiteY3-118" fmla="*/ 247650 h 1928813"/>
              <a:gd name="connsiteX4-119" fmla="*/ 1271587 w 1271587"/>
              <a:gd name="connsiteY4-120" fmla="*/ 0 h 19288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71587" h="1928813">
                <a:moveTo>
                  <a:pt x="0" y="1928813"/>
                </a:moveTo>
                <a:cubicBezTo>
                  <a:pt x="7938" y="1708150"/>
                  <a:pt x="55563" y="1515269"/>
                  <a:pt x="180975" y="1295400"/>
                </a:cubicBezTo>
                <a:cubicBezTo>
                  <a:pt x="306387" y="1075531"/>
                  <a:pt x="502444" y="889000"/>
                  <a:pt x="671512" y="728663"/>
                </a:cubicBezTo>
                <a:cubicBezTo>
                  <a:pt x="840580" y="568326"/>
                  <a:pt x="1077119" y="365919"/>
                  <a:pt x="1166812" y="247650"/>
                </a:cubicBezTo>
                <a:cubicBezTo>
                  <a:pt x="1256505" y="129381"/>
                  <a:pt x="1262855" y="92075"/>
                  <a:pt x="1271587" y="0"/>
                </a:cubicBezTo>
              </a:path>
            </a:pathLst>
          </a:custGeom>
          <a:noFill/>
          <a:ln w="31750" cap="rnd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33" name="PA_任意多边形 172"/>
          <p:cNvSpPr/>
          <p:nvPr>
            <p:custDataLst>
              <p:tags r:id="rId592"/>
            </p:custDataLst>
          </p:nvPr>
        </p:nvSpPr>
        <p:spPr>
          <a:xfrm flipV="1">
            <a:off x="4969383" y="3487222"/>
            <a:ext cx="1222457" cy="1837370"/>
          </a:xfrm>
          <a:custGeom>
            <a:avLst/>
            <a:gdLst>
              <a:gd name="connsiteX0" fmla="*/ 0 w 1271587"/>
              <a:gd name="connsiteY0" fmla="*/ 1928813 h 1928813"/>
              <a:gd name="connsiteX1" fmla="*/ 180975 w 1271587"/>
              <a:gd name="connsiteY1" fmla="*/ 1295400 h 1928813"/>
              <a:gd name="connsiteX2" fmla="*/ 671512 w 1271587"/>
              <a:gd name="connsiteY2" fmla="*/ 728663 h 1928813"/>
              <a:gd name="connsiteX3" fmla="*/ 952500 w 1271587"/>
              <a:gd name="connsiteY3" fmla="*/ 461963 h 1928813"/>
              <a:gd name="connsiteX4" fmla="*/ 1166812 w 1271587"/>
              <a:gd name="connsiteY4" fmla="*/ 247650 h 1928813"/>
              <a:gd name="connsiteX5" fmla="*/ 1271587 w 1271587"/>
              <a:gd name="connsiteY5" fmla="*/ 0 h 1928813"/>
              <a:gd name="connsiteX0-1" fmla="*/ 0 w 1271587"/>
              <a:gd name="connsiteY0-2" fmla="*/ 1928813 h 1928813"/>
              <a:gd name="connsiteX1-3" fmla="*/ 180975 w 1271587"/>
              <a:gd name="connsiteY1-4" fmla="*/ 1295400 h 1928813"/>
              <a:gd name="connsiteX2-5" fmla="*/ 671512 w 1271587"/>
              <a:gd name="connsiteY2-6" fmla="*/ 728663 h 1928813"/>
              <a:gd name="connsiteX3-7" fmla="*/ 952500 w 1271587"/>
              <a:gd name="connsiteY3-8" fmla="*/ 461963 h 1928813"/>
              <a:gd name="connsiteX4-9" fmla="*/ 1166812 w 1271587"/>
              <a:gd name="connsiteY4-10" fmla="*/ 247650 h 1928813"/>
              <a:gd name="connsiteX5-11" fmla="*/ 1271587 w 1271587"/>
              <a:gd name="connsiteY5-12" fmla="*/ 0 h 1928813"/>
              <a:gd name="connsiteX0-13" fmla="*/ 0 w 1271587"/>
              <a:gd name="connsiteY0-14" fmla="*/ 1928813 h 1928813"/>
              <a:gd name="connsiteX1-15" fmla="*/ 180975 w 1271587"/>
              <a:gd name="connsiteY1-16" fmla="*/ 1295400 h 1928813"/>
              <a:gd name="connsiteX2-17" fmla="*/ 671512 w 1271587"/>
              <a:gd name="connsiteY2-18" fmla="*/ 728663 h 1928813"/>
              <a:gd name="connsiteX3-19" fmla="*/ 952500 w 1271587"/>
              <a:gd name="connsiteY3-20" fmla="*/ 461963 h 1928813"/>
              <a:gd name="connsiteX4-21" fmla="*/ 1166812 w 1271587"/>
              <a:gd name="connsiteY4-22" fmla="*/ 247650 h 1928813"/>
              <a:gd name="connsiteX5-23" fmla="*/ 1271587 w 1271587"/>
              <a:gd name="connsiteY5-24" fmla="*/ 0 h 1928813"/>
              <a:gd name="connsiteX0-25" fmla="*/ 0 w 1271587"/>
              <a:gd name="connsiteY0-26" fmla="*/ 1928813 h 1928813"/>
              <a:gd name="connsiteX1-27" fmla="*/ 180975 w 1271587"/>
              <a:gd name="connsiteY1-28" fmla="*/ 1295400 h 1928813"/>
              <a:gd name="connsiteX2-29" fmla="*/ 671512 w 1271587"/>
              <a:gd name="connsiteY2-30" fmla="*/ 728663 h 1928813"/>
              <a:gd name="connsiteX3-31" fmla="*/ 952500 w 1271587"/>
              <a:gd name="connsiteY3-32" fmla="*/ 461963 h 1928813"/>
              <a:gd name="connsiteX4-33" fmla="*/ 1166812 w 1271587"/>
              <a:gd name="connsiteY4-34" fmla="*/ 247650 h 1928813"/>
              <a:gd name="connsiteX5-35" fmla="*/ 1271587 w 1271587"/>
              <a:gd name="connsiteY5-36" fmla="*/ 0 h 1928813"/>
              <a:gd name="connsiteX0-37" fmla="*/ 0 w 1271587"/>
              <a:gd name="connsiteY0-38" fmla="*/ 1928813 h 1928813"/>
              <a:gd name="connsiteX1-39" fmla="*/ 180975 w 1271587"/>
              <a:gd name="connsiteY1-40" fmla="*/ 1295400 h 1928813"/>
              <a:gd name="connsiteX2-41" fmla="*/ 671512 w 1271587"/>
              <a:gd name="connsiteY2-42" fmla="*/ 728663 h 1928813"/>
              <a:gd name="connsiteX3-43" fmla="*/ 952500 w 1271587"/>
              <a:gd name="connsiteY3-44" fmla="*/ 461963 h 1928813"/>
              <a:gd name="connsiteX4-45" fmla="*/ 1166812 w 1271587"/>
              <a:gd name="connsiteY4-46" fmla="*/ 247650 h 1928813"/>
              <a:gd name="connsiteX5-47" fmla="*/ 1271587 w 1271587"/>
              <a:gd name="connsiteY5-48" fmla="*/ 0 h 1928813"/>
              <a:gd name="connsiteX0-49" fmla="*/ 0 w 1271587"/>
              <a:gd name="connsiteY0-50" fmla="*/ 1928813 h 1928813"/>
              <a:gd name="connsiteX1-51" fmla="*/ 180975 w 1271587"/>
              <a:gd name="connsiteY1-52" fmla="*/ 1295400 h 1928813"/>
              <a:gd name="connsiteX2-53" fmla="*/ 671512 w 1271587"/>
              <a:gd name="connsiteY2-54" fmla="*/ 728663 h 1928813"/>
              <a:gd name="connsiteX3-55" fmla="*/ 952500 w 1271587"/>
              <a:gd name="connsiteY3-56" fmla="*/ 461963 h 1928813"/>
              <a:gd name="connsiteX4-57" fmla="*/ 1166812 w 1271587"/>
              <a:gd name="connsiteY4-58" fmla="*/ 247650 h 1928813"/>
              <a:gd name="connsiteX5-59" fmla="*/ 1271587 w 1271587"/>
              <a:gd name="connsiteY5-60" fmla="*/ 0 h 1928813"/>
              <a:gd name="connsiteX0-61" fmla="*/ 0 w 1271587"/>
              <a:gd name="connsiteY0-62" fmla="*/ 1928813 h 1928813"/>
              <a:gd name="connsiteX1-63" fmla="*/ 180975 w 1271587"/>
              <a:gd name="connsiteY1-64" fmla="*/ 1295400 h 1928813"/>
              <a:gd name="connsiteX2-65" fmla="*/ 671512 w 1271587"/>
              <a:gd name="connsiteY2-66" fmla="*/ 728663 h 1928813"/>
              <a:gd name="connsiteX3-67" fmla="*/ 1166812 w 1271587"/>
              <a:gd name="connsiteY3-68" fmla="*/ 247650 h 1928813"/>
              <a:gd name="connsiteX4-69" fmla="*/ 1271587 w 1271587"/>
              <a:gd name="connsiteY4-70" fmla="*/ 0 h 1928813"/>
              <a:gd name="connsiteX0-71" fmla="*/ 0 w 1271587"/>
              <a:gd name="connsiteY0-72" fmla="*/ 1928813 h 1928813"/>
              <a:gd name="connsiteX1-73" fmla="*/ 180975 w 1271587"/>
              <a:gd name="connsiteY1-74" fmla="*/ 1295400 h 1928813"/>
              <a:gd name="connsiteX2-75" fmla="*/ 671512 w 1271587"/>
              <a:gd name="connsiteY2-76" fmla="*/ 728663 h 1928813"/>
              <a:gd name="connsiteX3-77" fmla="*/ 1166812 w 1271587"/>
              <a:gd name="connsiteY3-78" fmla="*/ 247650 h 1928813"/>
              <a:gd name="connsiteX4-79" fmla="*/ 1271587 w 1271587"/>
              <a:gd name="connsiteY4-80" fmla="*/ 0 h 1928813"/>
              <a:gd name="connsiteX0-81" fmla="*/ 0 w 1271587"/>
              <a:gd name="connsiteY0-82" fmla="*/ 1928813 h 1928813"/>
              <a:gd name="connsiteX1-83" fmla="*/ 180975 w 1271587"/>
              <a:gd name="connsiteY1-84" fmla="*/ 1295400 h 1928813"/>
              <a:gd name="connsiteX2-85" fmla="*/ 671512 w 1271587"/>
              <a:gd name="connsiteY2-86" fmla="*/ 728663 h 1928813"/>
              <a:gd name="connsiteX3-87" fmla="*/ 1166812 w 1271587"/>
              <a:gd name="connsiteY3-88" fmla="*/ 247650 h 1928813"/>
              <a:gd name="connsiteX4-89" fmla="*/ 1271587 w 1271587"/>
              <a:gd name="connsiteY4-90" fmla="*/ 0 h 1928813"/>
              <a:gd name="connsiteX0-91" fmla="*/ 0 w 1271587"/>
              <a:gd name="connsiteY0-92" fmla="*/ 1928813 h 1928813"/>
              <a:gd name="connsiteX1-93" fmla="*/ 180975 w 1271587"/>
              <a:gd name="connsiteY1-94" fmla="*/ 1295400 h 1928813"/>
              <a:gd name="connsiteX2-95" fmla="*/ 671512 w 1271587"/>
              <a:gd name="connsiteY2-96" fmla="*/ 728663 h 1928813"/>
              <a:gd name="connsiteX3-97" fmla="*/ 1166812 w 1271587"/>
              <a:gd name="connsiteY3-98" fmla="*/ 247650 h 1928813"/>
              <a:gd name="connsiteX4-99" fmla="*/ 1271587 w 1271587"/>
              <a:gd name="connsiteY4-100" fmla="*/ 0 h 1928813"/>
              <a:gd name="connsiteX0-101" fmla="*/ 0 w 1271587"/>
              <a:gd name="connsiteY0-102" fmla="*/ 1928813 h 1928813"/>
              <a:gd name="connsiteX1-103" fmla="*/ 180975 w 1271587"/>
              <a:gd name="connsiteY1-104" fmla="*/ 1295400 h 1928813"/>
              <a:gd name="connsiteX2-105" fmla="*/ 671512 w 1271587"/>
              <a:gd name="connsiteY2-106" fmla="*/ 728663 h 1928813"/>
              <a:gd name="connsiteX3-107" fmla="*/ 1166812 w 1271587"/>
              <a:gd name="connsiteY3-108" fmla="*/ 247650 h 1928813"/>
              <a:gd name="connsiteX4-109" fmla="*/ 1271587 w 1271587"/>
              <a:gd name="connsiteY4-110" fmla="*/ 0 h 1928813"/>
              <a:gd name="connsiteX0-111" fmla="*/ 0 w 1271587"/>
              <a:gd name="connsiteY0-112" fmla="*/ 1928813 h 1928813"/>
              <a:gd name="connsiteX1-113" fmla="*/ 180975 w 1271587"/>
              <a:gd name="connsiteY1-114" fmla="*/ 1295400 h 1928813"/>
              <a:gd name="connsiteX2-115" fmla="*/ 671512 w 1271587"/>
              <a:gd name="connsiteY2-116" fmla="*/ 728663 h 1928813"/>
              <a:gd name="connsiteX3-117" fmla="*/ 1166812 w 1271587"/>
              <a:gd name="connsiteY3-118" fmla="*/ 247650 h 1928813"/>
              <a:gd name="connsiteX4-119" fmla="*/ 1271587 w 1271587"/>
              <a:gd name="connsiteY4-120" fmla="*/ 0 h 19288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71587" h="1928813">
                <a:moveTo>
                  <a:pt x="0" y="1928813"/>
                </a:moveTo>
                <a:cubicBezTo>
                  <a:pt x="7938" y="1708150"/>
                  <a:pt x="55563" y="1515269"/>
                  <a:pt x="180975" y="1295400"/>
                </a:cubicBezTo>
                <a:cubicBezTo>
                  <a:pt x="306387" y="1075531"/>
                  <a:pt x="502444" y="889000"/>
                  <a:pt x="671512" y="728663"/>
                </a:cubicBezTo>
                <a:cubicBezTo>
                  <a:pt x="840580" y="568326"/>
                  <a:pt x="1077119" y="365919"/>
                  <a:pt x="1166812" y="247650"/>
                </a:cubicBezTo>
                <a:cubicBezTo>
                  <a:pt x="1256505" y="129381"/>
                  <a:pt x="1262855" y="92075"/>
                  <a:pt x="1271587" y="0"/>
                </a:cubicBezTo>
              </a:path>
            </a:pathLst>
          </a:custGeom>
          <a:noFill/>
          <a:ln w="31750" cap="rnd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34" name="PA_任意多边形 173"/>
          <p:cNvSpPr/>
          <p:nvPr>
            <p:custDataLst>
              <p:tags r:id="rId593"/>
            </p:custDataLst>
          </p:nvPr>
        </p:nvSpPr>
        <p:spPr>
          <a:xfrm flipH="1">
            <a:off x="6000161" y="1533410"/>
            <a:ext cx="1222457" cy="1837370"/>
          </a:xfrm>
          <a:custGeom>
            <a:avLst/>
            <a:gdLst>
              <a:gd name="connsiteX0" fmla="*/ 0 w 1271587"/>
              <a:gd name="connsiteY0" fmla="*/ 1928813 h 1928813"/>
              <a:gd name="connsiteX1" fmla="*/ 180975 w 1271587"/>
              <a:gd name="connsiteY1" fmla="*/ 1295400 h 1928813"/>
              <a:gd name="connsiteX2" fmla="*/ 671512 w 1271587"/>
              <a:gd name="connsiteY2" fmla="*/ 728663 h 1928813"/>
              <a:gd name="connsiteX3" fmla="*/ 952500 w 1271587"/>
              <a:gd name="connsiteY3" fmla="*/ 461963 h 1928813"/>
              <a:gd name="connsiteX4" fmla="*/ 1166812 w 1271587"/>
              <a:gd name="connsiteY4" fmla="*/ 247650 h 1928813"/>
              <a:gd name="connsiteX5" fmla="*/ 1271587 w 1271587"/>
              <a:gd name="connsiteY5" fmla="*/ 0 h 1928813"/>
              <a:gd name="connsiteX0-1" fmla="*/ 0 w 1271587"/>
              <a:gd name="connsiteY0-2" fmla="*/ 1928813 h 1928813"/>
              <a:gd name="connsiteX1-3" fmla="*/ 180975 w 1271587"/>
              <a:gd name="connsiteY1-4" fmla="*/ 1295400 h 1928813"/>
              <a:gd name="connsiteX2-5" fmla="*/ 671512 w 1271587"/>
              <a:gd name="connsiteY2-6" fmla="*/ 728663 h 1928813"/>
              <a:gd name="connsiteX3-7" fmla="*/ 952500 w 1271587"/>
              <a:gd name="connsiteY3-8" fmla="*/ 461963 h 1928813"/>
              <a:gd name="connsiteX4-9" fmla="*/ 1166812 w 1271587"/>
              <a:gd name="connsiteY4-10" fmla="*/ 247650 h 1928813"/>
              <a:gd name="connsiteX5-11" fmla="*/ 1271587 w 1271587"/>
              <a:gd name="connsiteY5-12" fmla="*/ 0 h 1928813"/>
              <a:gd name="connsiteX0-13" fmla="*/ 0 w 1271587"/>
              <a:gd name="connsiteY0-14" fmla="*/ 1928813 h 1928813"/>
              <a:gd name="connsiteX1-15" fmla="*/ 180975 w 1271587"/>
              <a:gd name="connsiteY1-16" fmla="*/ 1295400 h 1928813"/>
              <a:gd name="connsiteX2-17" fmla="*/ 671512 w 1271587"/>
              <a:gd name="connsiteY2-18" fmla="*/ 728663 h 1928813"/>
              <a:gd name="connsiteX3-19" fmla="*/ 952500 w 1271587"/>
              <a:gd name="connsiteY3-20" fmla="*/ 461963 h 1928813"/>
              <a:gd name="connsiteX4-21" fmla="*/ 1166812 w 1271587"/>
              <a:gd name="connsiteY4-22" fmla="*/ 247650 h 1928813"/>
              <a:gd name="connsiteX5-23" fmla="*/ 1271587 w 1271587"/>
              <a:gd name="connsiteY5-24" fmla="*/ 0 h 1928813"/>
              <a:gd name="connsiteX0-25" fmla="*/ 0 w 1271587"/>
              <a:gd name="connsiteY0-26" fmla="*/ 1928813 h 1928813"/>
              <a:gd name="connsiteX1-27" fmla="*/ 180975 w 1271587"/>
              <a:gd name="connsiteY1-28" fmla="*/ 1295400 h 1928813"/>
              <a:gd name="connsiteX2-29" fmla="*/ 671512 w 1271587"/>
              <a:gd name="connsiteY2-30" fmla="*/ 728663 h 1928813"/>
              <a:gd name="connsiteX3-31" fmla="*/ 952500 w 1271587"/>
              <a:gd name="connsiteY3-32" fmla="*/ 461963 h 1928813"/>
              <a:gd name="connsiteX4-33" fmla="*/ 1166812 w 1271587"/>
              <a:gd name="connsiteY4-34" fmla="*/ 247650 h 1928813"/>
              <a:gd name="connsiteX5-35" fmla="*/ 1271587 w 1271587"/>
              <a:gd name="connsiteY5-36" fmla="*/ 0 h 1928813"/>
              <a:gd name="connsiteX0-37" fmla="*/ 0 w 1271587"/>
              <a:gd name="connsiteY0-38" fmla="*/ 1928813 h 1928813"/>
              <a:gd name="connsiteX1-39" fmla="*/ 180975 w 1271587"/>
              <a:gd name="connsiteY1-40" fmla="*/ 1295400 h 1928813"/>
              <a:gd name="connsiteX2-41" fmla="*/ 671512 w 1271587"/>
              <a:gd name="connsiteY2-42" fmla="*/ 728663 h 1928813"/>
              <a:gd name="connsiteX3-43" fmla="*/ 952500 w 1271587"/>
              <a:gd name="connsiteY3-44" fmla="*/ 461963 h 1928813"/>
              <a:gd name="connsiteX4-45" fmla="*/ 1166812 w 1271587"/>
              <a:gd name="connsiteY4-46" fmla="*/ 247650 h 1928813"/>
              <a:gd name="connsiteX5-47" fmla="*/ 1271587 w 1271587"/>
              <a:gd name="connsiteY5-48" fmla="*/ 0 h 1928813"/>
              <a:gd name="connsiteX0-49" fmla="*/ 0 w 1271587"/>
              <a:gd name="connsiteY0-50" fmla="*/ 1928813 h 1928813"/>
              <a:gd name="connsiteX1-51" fmla="*/ 180975 w 1271587"/>
              <a:gd name="connsiteY1-52" fmla="*/ 1295400 h 1928813"/>
              <a:gd name="connsiteX2-53" fmla="*/ 671512 w 1271587"/>
              <a:gd name="connsiteY2-54" fmla="*/ 728663 h 1928813"/>
              <a:gd name="connsiteX3-55" fmla="*/ 952500 w 1271587"/>
              <a:gd name="connsiteY3-56" fmla="*/ 461963 h 1928813"/>
              <a:gd name="connsiteX4-57" fmla="*/ 1166812 w 1271587"/>
              <a:gd name="connsiteY4-58" fmla="*/ 247650 h 1928813"/>
              <a:gd name="connsiteX5-59" fmla="*/ 1271587 w 1271587"/>
              <a:gd name="connsiteY5-60" fmla="*/ 0 h 1928813"/>
              <a:gd name="connsiteX0-61" fmla="*/ 0 w 1271587"/>
              <a:gd name="connsiteY0-62" fmla="*/ 1928813 h 1928813"/>
              <a:gd name="connsiteX1-63" fmla="*/ 180975 w 1271587"/>
              <a:gd name="connsiteY1-64" fmla="*/ 1295400 h 1928813"/>
              <a:gd name="connsiteX2-65" fmla="*/ 671512 w 1271587"/>
              <a:gd name="connsiteY2-66" fmla="*/ 728663 h 1928813"/>
              <a:gd name="connsiteX3-67" fmla="*/ 1166812 w 1271587"/>
              <a:gd name="connsiteY3-68" fmla="*/ 247650 h 1928813"/>
              <a:gd name="connsiteX4-69" fmla="*/ 1271587 w 1271587"/>
              <a:gd name="connsiteY4-70" fmla="*/ 0 h 1928813"/>
              <a:gd name="connsiteX0-71" fmla="*/ 0 w 1271587"/>
              <a:gd name="connsiteY0-72" fmla="*/ 1928813 h 1928813"/>
              <a:gd name="connsiteX1-73" fmla="*/ 180975 w 1271587"/>
              <a:gd name="connsiteY1-74" fmla="*/ 1295400 h 1928813"/>
              <a:gd name="connsiteX2-75" fmla="*/ 671512 w 1271587"/>
              <a:gd name="connsiteY2-76" fmla="*/ 728663 h 1928813"/>
              <a:gd name="connsiteX3-77" fmla="*/ 1166812 w 1271587"/>
              <a:gd name="connsiteY3-78" fmla="*/ 247650 h 1928813"/>
              <a:gd name="connsiteX4-79" fmla="*/ 1271587 w 1271587"/>
              <a:gd name="connsiteY4-80" fmla="*/ 0 h 1928813"/>
              <a:gd name="connsiteX0-81" fmla="*/ 0 w 1271587"/>
              <a:gd name="connsiteY0-82" fmla="*/ 1928813 h 1928813"/>
              <a:gd name="connsiteX1-83" fmla="*/ 180975 w 1271587"/>
              <a:gd name="connsiteY1-84" fmla="*/ 1295400 h 1928813"/>
              <a:gd name="connsiteX2-85" fmla="*/ 671512 w 1271587"/>
              <a:gd name="connsiteY2-86" fmla="*/ 728663 h 1928813"/>
              <a:gd name="connsiteX3-87" fmla="*/ 1166812 w 1271587"/>
              <a:gd name="connsiteY3-88" fmla="*/ 247650 h 1928813"/>
              <a:gd name="connsiteX4-89" fmla="*/ 1271587 w 1271587"/>
              <a:gd name="connsiteY4-90" fmla="*/ 0 h 1928813"/>
              <a:gd name="connsiteX0-91" fmla="*/ 0 w 1271587"/>
              <a:gd name="connsiteY0-92" fmla="*/ 1928813 h 1928813"/>
              <a:gd name="connsiteX1-93" fmla="*/ 180975 w 1271587"/>
              <a:gd name="connsiteY1-94" fmla="*/ 1295400 h 1928813"/>
              <a:gd name="connsiteX2-95" fmla="*/ 671512 w 1271587"/>
              <a:gd name="connsiteY2-96" fmla="*/ 728663 h 1928813"/>
              <a:gd name="connsiteX3-97" fmla="*/ 1166812 w 1271587"/>
              <a:gd name="connsiteY3-98" fmla="*/ 247650 h 1928813"/>
              <a:gd name="connsiteX4-99" fmla="*/ 1271587 w 1271587"/>
              <a:gd name="connsiteY4-100" fmla="*/ 0 h 1928813"/>
              <a:gd name="connsiteX0-101" fmla="*/ 0 w 1271587"/>
              <a:gd name="connsiteY0-102" fmla="*/ 1928813 h 1928813"/>
              <a:gd name="connsiteX1-103" fmla="*/ 180975 w 1271587"/>
              <a:gd name="connsiteY1-104" fmla="*/ 1295400 h 1928813"/>
              <a:gd name="connsiteX2-105" fmla="*/ 671512 w 1271587"/>
              <a:gd name="connsiteY2-106" fmla="*/ 728663 h 1928813"/>
              <a:gd name="connsiteX3-107" fmla="*/ 1166812 w 1271587"/>
              <a:gd name="connsiteY3-108" fmla="*/ 247650 h 1928813"/>
              <a:gd name="connsiteX4-109" fmla="*/ 1271587 w 1271587"/>
              <a:gd name="connsiteY4-110" fmla="*/ 0 h 1928813"/>
              <a:gd name="connsiteX0-111" fmla="*/ 0 w 1271587"/>
              <a:gd name="connsiteY0-112" fmla="*/ 1928813 h 1928813"/>
              <a:gd name="connsiteX1-113" fmla="*/ 180975 w 1271587"/>
              <a:gd name="connsiteY1-114" fmla="*/ 1295400 h 1928813"/>
              <a:gd name="connsiteX2-115" fmla="*/ 671512 w 1271587"/>
              <a:gd name="connsiteY2-116" fmla="*/ 728663 h 1928813"/>
              <a:gd name="connsiteX3-117" fmla="*/ 1166812 w 1271587"/>
              <a:gd name="connsiteY3-118" fmla="*/ 247650 h 1928813"/>
              <a:gd name="connsiteX4-119" fmla="*/ 1271587 w 1271587"/>
              <a:gd name="connsiteY4-120" fmla="*/ 0 h 19288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71587" h="1928813">
                <a:moveTo>
                  <a:pt x="0" y="1928813"/>
                </a:moveTo>
                <a:cubicBezTo>
                  <a:pt x="7938" y="1708150"/>
                  <a:pt x="55563" y="1515269"/>
                  <a:pt x="180975" y="1295400"/>
                </a:cubicBezTo>
                <a:cubicBezTo>
                  <a:pt x="306387" y="1075531"/>
                  <a:pt x="502444" y="889000"/>
                  <a:pt x="671512" y="728663"/>
                </a:cubicBezTo>
                <a:cubicBezTo>
                  <a:pt x="840580" y="568326"/>
                  <a:pt x="1077119" y="365919"/>
                  <a:pt x="1166812" y="247650"/>
                </a:cubicBezTo>
                <a:cubicBezTo>
                  <a:pt x="1256505" y="129381"/>
                  <a:pt x="1262855" y="92075"/>
                  <a:pt x="1271587" y="0"/>
                </a:cubicBezTo>
              </a:path>
            </a:pathLst>
          </a:custGeom>
          <a:noFill/>
          <a:ln w="31750" cap="rnd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35" name="PA_任意多边形 174"/>
          <p:cNvSpPr/>
          <p:nvPr>
            <p:custDataLst>
              <p:tags r:id="rId594"/>
            </p:custDataLst>
          </p:nvPr>
        </p:nvSpPr>
        <p:spPr>
          <a:xfrm flipH="1" flipV="1">
            <a:off x="6000161" y="3487222"/>
            <a:ext cx="1222457" cy="1837370"/>
          </a:xfrm>
          <a:custGeom>
            <a:avLst/>
            <a:gdLst>
              <a:gd name="connsiteX0" fmla="*/ 0 w 1271587"/>
              <a:gd name="connsiteY0" fmla="*/ 1928813 h 1928813"/>
              <a:gd name="connsiteX1" fmla="*/ 180975 w 1271587"/>
              <a:gd name="connsiteY1" fmla="*/ 1295400 h 1928813"/>
              <a:gd name="connsiteX2" fmla="*/ 671512 w 1271587"/>
              <a:gd name="connsiteY2" fmla="*/ 728663 h 1928813"/>
              <a:gd name="connsiteX3" fmla="*/ 952500 w 1271587"/>
              <a:gd name="connsiteY3" fmla="*/ 461963 h 1928813"/>
              <a:gd name="connsiteX4" fmla="*/ 1166812 w 1271587"/>
              <a:gd name="connsiteY4" fmla="*/ 247650 h 1928813"/>
              <a:gd name="connsiteX5" fmla="*/ 1271587 w 1271587"/>
              <a:gd name="connsiteY5" fmla="*/ 0 h 1928813"/>
              <a:gd name="connsiteX0-1" fmla="*/ 0 w 1271587"/>
              <a:gd name="connsiteY0-2" fmla="*/ 1928813 h 1928813"/>
              <a:gd name="connsiteX1-3" fmla="*/ 180975 w 1271587"/>
              <a:gd name="connsiteY1-4" fmla="*/ 1295400 h 1928813"/>
              <a:gd name="connsiteX2-5" fmla="*/ 671512 w 1271587"/>
              <a:gd name="connsiteY2-6" fmla="*/ 728663 h 1928813"/>
              <a:gd name="connsiteX3-7" fmla="*/ 952500 w 1271587"/>
              <a:gd name="connsiteY3-8" fmla="*/ 461963 h 1928813"/>
              <a:gd name="connsiteX4-9" fmla="*/ 1166812 w 1271587"/>
              <a:gd name="connsiteY4-10" fmla="*/ 247650 h 1928813"/>
              <a:gd name="connsiteX5-11" fmla="*/ 1271587 w 1271587"/>
              <a:gd name="connsiteY5-12" fmla="*/ 0 h 1928813"/>
              <a:gd name="connsiteX0-13" fmla="*/ 0 w 1271587"/>
              <a:gd name="connsiteY0-14" fmla="*/ 1928813 h 1928813"/>
              <a:gd name="connsiteX1-15" fmla="*/ 180975 w 1271587"/>
              <a:gd name="connsiteY1-16" fmla="*/ 1295400 h 1928813"/>
              <a:gd name="connsiteX2-17" fmla="*/ 671512 w 1271587"/>
              <a:gd name="connsiteY2-18" fmla="*/ 728663 h 1928813"/>
              <a:gd name="connsiteX3-19" fmla="*/ 952500 w 1271587"/>
              <a:gd name="connsiteY3-20" fmla="*/ 461963 h 1928813"/>
              <a:gd name="connsiteX4-21" fmla="*/ 1166812 w 1271587"/>
              <a:gd name="connsiteY4-22" fmla="*/ 247650 h 1928813"/>
              <a:gd name="connsiteX5-23" fmla="*/ 1271587 w 1271587"/>
              <a:gd name="connsiteY5-24" fmla="*/ 0 h 1928813"/>
              <a:gd name="connsiteX0-25" fmla="*/ 0 w 1271587"/>
              <a:gd name="connsiteY0-26" fmla="*/ 1928813 h 1928813"/>
              <a:gd name="connsiteX1-27" fmla="*/ 180975 w 1271587"/>
              <a:gd name="connsiteY1-28" fmla="*/ 1295400 h 1928813"/>
              <a:gd name="connsiteX2-29" fmla="*/ 671512 w 1271587"/>
              <a:gd name="connsiteY2-30" fmla="*/ 728663 h 1928813"/>
              <a:gd name="connsiteX3-31" fmla="*/ 952500 w 1271587"/>
              <a:gd name="connsiteY3-32" fmla="*/ 461963 h 1928813"/>
              <a:gd name="connsiteX4-33" fmla="*/ 1166812 w 1271587"/>
              <a:gd name="connsiteY4-34" fmla="*/ 247650 h 1928813"/>
              <a:gd name="connsiteX5-35" fmla="*/ 1271587 w 1271587"/>
              <a:gd name="connsiteY5-36" fmla="*/ 0 h 1928813"/>
              <a:gd name="connsiteX0-37" fmla="*/ 0 w 1271587"/>
              <a:gd name="connsiteY0-38" fmla="*/ 1928813 h 1928813"/>
              <a:gd name="connsiteX1-39" fmla="*/ 180975 w 1271587"/>
              <a:gd name="connsiteY1-40" fmla="*/ 1295400 h 1928813"/>
              <a:gd name="connsiteX2-41" fmla="*/ 671512 w 1271587"/>
              <a:gd name="connsiteY2-42" fmla="*/ 728663 h 1928813"/>
              <a:gd name="connsiteX3-43" fmla="*/ 952500 w 1271587"/>
              <a:gd name="connsiteY3-44" fmla="*/ 461963 h 1928813"/>
              <a:gd name="connsiteX4-45" fmla="*/ 1166812 w 1271587"/>
              <a:gd name="connsiteY4-46" fmla="*/ 247650 h 1928813"/>
              <a:gd name="connsiteX5-47" fmla="*/ 1271587 w 1271587"/>
              <a:gd name="connsiteY5-48" fmla="*/ 0 h 1928813"/>
              <a:gd name="connsiteX0-49" fmla="*/ 0 w 1271587"/>
              <a:gd name="connsiteY0-50" fmla="*/ 1928813 h 1928813"/>
              <a:gd name="connsiteX1-51" fmla="*/ 180975 w 1271587"/>
              <a:gd name="connsiteY1-52" fmla="*/ 1295400 h 1928813"/>
              <a:gd name="connsiteX2-53" fmla="*/ 671512 w 1271587"/>
              <a:gd name="connsiteY2-54" fmla="*/ 728663 h 1928813"/>
              <a:gd name="connsiteX3-55" fmla="*/ 952500 w 1271587"/>
              <a:gd name="connsiteY3-56" fmla="*/ 461963 h 1928813"/>
              <a:gd name="connsiteX4-57" fmla="*/ 1166812 w 1271587"/>
              <a:gd name="connsiteY4-58" fmla="*/ 247650 h 1928813"/>
              <a:gd name="connsiteX5-59" fmla="*/ 1271587 w 1271587"/>
              <a:gd name="connsiteY5-60" fmla="*/ 0 h 1928813"/>
              <a:gd name="connsiteX0-61" fmla="*/ 0 w 1271587"/>
              <a:gd name="connsiteY0-62" fmla="*/ 1928813 h 1928813"/>
              <a:gd name="connsiteX1-63" fmla="*/ 180975 w 1271587"/>
              <a:gd name="connsiteY1-64" fmla="*/ 1295400 h 1928813"/>
              <a:gd name="connsiteX2-65" fmla="*/ 671512 w 1271587"/>
              <a:gd name="connsiteY2-66" fmla="*/ 728663 h 1928813"/>
              <a:gd name="connsiteX3-67" fmla="*/ 1166812 w 1271587"/>
              <a:gd name="connsiteY3-68" fmla="*/ 247650 h 1928813"/>
              <a:gd name="connsiteX4-69" fmla="*/ 1271587 w 1271587"/>
              <a:gd name="connsiteY4-70" fmla="*/ 0 h 1928813"/>
              <a:gd name="connsiteX0-71" fmla="*/ 0 w 1271587"/>
              <a:gd name="connsiteY0-72" fmla="*/ 1928813 h 1928813"/>
              <a:gd name="connsiteX1-73" fmla="*/ 180975 w 1271587"/>
              <a:gd name="connsiteY1-74" fmla="*/ 1295400 h 1928813"/>
              <a:gd name="connsiteX2-75" fmla="*/ 671512 w 1271587"/>
              <a:gd name="connsiteY2-76" fmla="*/ 728663 h 1928813"/>
              <a:gd name="connsiteX3-77" fmla="*/ 1166812 w 1271587"/>
              <a:gd name="connsiteY3-78" fmla="*/ 247650 h 1928813"/>
              <a:gd name="connsiteX4-79" fmla="*/ 1271587 w 1271587"/>
              <a:gd name="connsiteY4-80" fmla="*/ 0 h 1928813"/>
              <a:gd name="connsiteX0-81" fmla="*/ 0 w 1271587"/>
              <a:gd name="connsiteY0-82" fmla="*/ 1928813 h 1928813"/>
              <a:gd name="connsiteX1-83" fmla="*/ 180975 w 1271587"/>
              <a:gd name="connsiteY1-84" fmla="*/ 1295400 h 1928813"/>
              <a:gd name="connsiteX2-85" fmla="*/ 671512 w 1271587"/>
              <a:gd name="connsiteY2-86" fmla="*/ 728663 h 1928813"/>
              <a:gd name="connsiteX3-87" fmla="*/ 1166812 w 1271587"/>
              <a:gd name="connsiteY3-88" fmla="*/ 247650 h 1928813"/>
              <a:gd name="connsiteX4-89" fmla="*/ 1271587 w 1271587"/>
              <a:gd name="connsiteY4-90" fmla="*/ 0 h 1928813"/>
              <a:gd name="connsiteX0-91" fmla="*/ 0 w 1271587"/>
              <a:gd name="connsiteY0-92" fmla="*/ 1928813 h 1928813"/>
              <a:gd name="connsiteX1-93" fmla="*/ 180975 w 1271587"/>
              <a:gd name="connsiteY1-94" fmla="*/ 1295400 h 1928813"/>
              <a:gd name="connsiteX2-95" fmla="*/ 671512 w 1271587"/>
              <a:gd name="connsiteY2-96" fmla="*/ 728663 h 1928813"/>
              <a:gd name="connsiteX3-97" fmla="*/ 1166812 w 1271587"/>
              <a:gd name="connsiteY3-98" fmla="*/ 247650 h 1928813"/>
              <a:gd name="connsiteX4-99" fmla="*/ 1271587 w 1271587"/>
              <a:gd name="connsiteY4-100" fmla="*/ 0 h 1928813"/>
              <a:gd name="connsiteX0-101" fmla="*/ 0 w 1271587"/>
              <a:gd name="connsiteY0-102" fmla="*/ 1928813 h 1928813"/>
              <a:gd name="connsiteX1-103" fmla="*/ 180975 w 1271587"/>
              <a:gd name="connsiteY1-104" fmla="*/ 1295400 h 1928813"/>
              <a:gd name="connsiteX2-105" fmla="*/ 671512 w 1271587"/>
              <a:gd name="connsiteY2-106" fmla="*/ 728663 h 1928813"/>
              <a:gd name="connsiteX3-107" fmla="*/ 1166812 w 1271587"/>
              <a:gd name="connsiteY3-108" fmla="*/ 247650 h 1928813"/>
              <a:gd name="connsiteX4-109" fmla="*/ 1271587 w 1271587"/>
              <a:gd name="connsiteY4-110" fmla="*/ 0 h 1928813"/>
              <a:gd name="connsiteX0-111" fmla="*/ 0 w 1271587"/>
              <a:gd name="connsiteY0-112" fmla="*/ 1928813 h 1928813"/>
              <a:gd name="connsiteX1-113" fmla="*/ 180975 w 1271587"/>
              <a:gd name="connsiteY1-114" fmla="*/ 1295400 h 1928813"/>
              <a:gd name="connsiteX2-115" fmla="*/ 671512 w 1271587"/>
              <a:gd name="connsiteY2-116" fmla="*/ 728663 h 1928813"/>
              <a:gd name="connsiteX3-117" fmla="*/ 1166812 w 1271587"/>
              <a:gd name="connsiteY3-118" fmla="*/ 247650 h 1928813"/>
              <a:gd name="connsiteX4-119" fmla="*/ 1271587 w 1271587"/>
              <a:gd name="connsiteY4-120" fmla="*/ 0 h 19288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71587" h="1928813">
                <a:moveTo>
                  <a:pt x="0" y="1928813"/>
                </a:moveTo>
                <a:cubicBezTo>
                  <a:pt x="7938" y="1708150"/>
                  <a:pt x="55563" y="1515269"/>
                  <a:pt x="180975" y="1295400"/>
                </a:cubicBezTo>
                <a:cubicBezTo>
                  <a:pt x="306387" y="1075531"/>
                  <a:pt x="502444" y="889000"/>
                  <a:pt x="671512" y="728663"/>
                </a:cubicBezTo>
                <a:cubicBezTo>
                  <a:pt x="840580" y="568326"/>
                  <a:pt x="1077119" y="365919"/>
                  <a:pt x="1166812" y="247650"/>
                </a:cubicBezTo>
                <a:cubicBezTo>
                  <a:pt x="1256505" y="129381"/>
                  <a:pt x="1262855" y="92075"/>
                  <a:pt x="1271587" y="0"/>
                </a:cubicBezTo>
              </a:path>
            </a:pathLst>
          </a:custGeom>
          <a:noFill/>
          <a:ln w="31750" cap="rnd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36" name="PA_矩形 2"/>
          <p:cNvSpPr/>
          <p:nvPr>
            <p:custDataLst>
              <p:tags r:id="rId595"/>
            </p:custDataLst>
          </p:nvPr>
        </p:nvSpPr>
        <p:spPr>
          <a:xfrm>
            <a:off x="4179692" y="1026031"/>
            <a:ext cx="3832616" cy="2431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37" name="PA_矩形 12"/>
          <p:cNvSpPr/>
          <p:nvPr>
            <p:custDataLst>
              <p:tags r:id="rId596"/>
            </p:custDataLst>
          </p:nvPr>
        </p:nvSpPr>
        <p:spPr>
          <a:xfrm>
            <a:off x="4179692" y="3400069"/>
            <a:ext cx="3832616" cy="2431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38" name="PA_椭圆 175"/>
          <p:cNvSpPr/>
          <p:nvPr>
            <p:custDataLst>
              <p:tags r:id="rId597"/>
            </p:custDataLst>
          </p:nvPr>
        </p:nvSpPr>
        <p:spPr>
          <a:xfrm>
            <a:off x="5979746" y="1427557"/>
            <a:ext cx="44581" cy="44581"/>
          </a:xfrm>
          <a:prstGeom prst="ellipse">
            <a:avLst/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39" name="PA_椭圆 78"/>
          <p:cNvSpPr/>
          <p:nvPr>
            <p:custDataLst>
              <p:tags r:id="rId598"/>
            </p:custDataLst>
          </p:nvPr>
        </p:nvSpPr>
        <p:spPr>
          <a:xfrm>
            <a:off x="6174273" y="1441169"/>
            <a:ext cx="44581" cy="44581"/>
          </a:xfrm>
          <a:prstGeom prst="ellipse">
            <a:avLst/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1440" name="PA_椭圆 177"/>
          <p:cNvSpPr/>
          <p:nvPr>
            <p:custDataLst>
              <p:tags r:id="rId599"/>
            </p:custDataLst>
          </p:nvPr>
        </p:nvSpPr>
        <p:spPr>
          <a:xfrm>
            <a:off x="6174273" y="5385463"/>
            <a:ext cx="44581" cy="44581"/>
          </a:xfrm>
          <a:prstGeom prst="ellipse">
            <a:avLst/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41" name="PA_椭圆 178"/>
          <p:cNvSpPr/>
          <p:nvPr>
            <p:custDataLst>
              <p:tags r:id="rId600"/>
            </p:custDataLst>
          </p:nvPr>
        </p:nvSpPr>
        <p:spPr>
          <a:xfrm>
            <a:off x="5979746" y="5385464"/>
            <a:ext cx="44581" cy="44581"/>
          </a:xfrm>
          <a:prstGeom prst="ellipse">
            <a:avLst/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1442" name="文本框 1441"/>
          <p:cNvSpPr txBox="1"/>
          <p:nvPr/>
        </p:nvSpPr>
        <p:spPr>
          <a:xfrm>
            <a:off x="4917057" y="3209112"/>
            <a:ext cx="2357887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85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2007</a:t>
            </a:r>
            <a:endParaRPr lang="zh-CN" altLang="en-US" sz="2285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43" name="矩形 1442"/>
          <p:cNvSpPr/>
          <p:nvPr/>
        </p:nvSpPr>
        <p:spPr>
          <a:xfrm>
            <a:off x="4874296" y="3154115"/>
            <a:ext cx="2443409" cy="549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4" name="矩形 1443"/>
          <p:cNvSpPr/>
          <p:nvPr/>
        </p:nvSpPr>
        <p:spPr>
          <a:xfrm>
            <a:off x="168" y="1"/>
            <a:ext cx="12191664" cy="3221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1445" name="矩形 1444"/>
          <p:cNvSpPr/>
          <p:nvPr/>
        </p:nvSpPr>
        <p:spPr>
          <a:xfrm>
            <a:off x="168" y="3602977"/>
            <a:ext cx="12191664" cy="3255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1446" name="椭圆 1445"/>
          <p:cNvSpPr/>
          <p:nvPr/>
        </p:nvSpPr>
        <p:spPr>
          <a:xfrm flipV="1">
            <a:off x="856095" y="-1810906"/>
            <a:ext cx="10479811" cy="10479811"/>
          </a:xfrm>
          <a:prstGeom prst="ellipse">
            <a:avLst/>
          </a:prstGeom>
          <a:noFill/>
          <a:ln w="952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1447" name="组合 1446"/>
          <p:cNvGrpSpPr/>
          <p:nvPr/>
        </p:nvGrpSpPr>
        <p:grpSpPr>
          <a:xfrm>
            <a:off x="-674291" y="-3341291"/>
            <a:ext cx="13540581" cy="13540581"/>
            <a:chOff x="-708026" y="-3507582"/>
            <a:chExt cx="14214476" cy="14214476"/>
          </a:xfrm>
        </p:grpSpPr>
        <p:sp>
          <p:nvSpPr>
            <p:cNvPr id="1448" name="椭圆 1447"/>
            <p:cNvSpPr/>
            <p:nvPr/>
          </p:nvSpPr>
          <p:spPr>
            <a:xfrm>
              <a:off x="-708026" y="-3507582"/>
              <a:ext cx="14214476" cy="1421447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 dirty="0"/>
            </a:p>
          </p:txBody>
        </p:sp>
        <p:sp>
          <p:nvSpPr>
            <p:cNvPr id="1449" name="椭圆 1448"/>
            <p:cNvSpPr/>
            <p:nvPr/>
          </p:nvSpPr>
          <p:spPr>
            <a:xfrm>
              <a:off x="185510" y="960686"/>
              <a:ext cx="222510" cy="222508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50" name="椭圆 1449"/>
            <p:cNvSpPr/>
            <p:nvPr/>
          </p:nvSpPr>
          <p:spPr>
            <a:xfrm>
              <a:off x="12390404" y="960686"/>
              <a:ext cx="222510" cy="222508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51" name="椭圆 1450"/>
            <p:cNvSpPr/>
            <p:nvPr/>
          </p:nvSpPr>
          <p:spPr>
            <a:xfrm>
              <a:off x="12390404" y="6016118"/>
              <a:ext cx="222510" cy="222508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52" name="椭圆 1451"/>
            <p:cNvSpPr/>
            <p:nvPr/>
          </p:nvSpPr>
          <p:spPr>
            <a:xfrm>
              <a:off x="185510" y="6016118"/>
              <a:ext cx="222510" cy="222508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453" name="组合 1452"/>
          <p:cNvGrpSpPr/>
          <p:nvPr/>
        </p:nvGrpSpPr>
        <p:grpSpPr>
          <a:xfrm>
            <a:off x="553647" y="-2113354"/>
            <a:ext cx="11084707" cy="11084707"/>
            <a:chOff x="581024" y="-2218532"/>
            <a:chExt cx="11636376" cy="11636376"/>
          </a:xfrm>
        </p:grpSpPr>
        <p:sp>
          <p:nvSpPr>
            <p:cNvPr id="1454" name="椭圆 1453"/>
            <p:cNvSpPr/>
            <p:nvPr/>
          </p:nvSpPr>
          <p:spPr>
            <a:xfrm>
              <a:off x="581024" y="-2218532"/>
              <a:ext cx="11636376" cy="1163637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55" name="椭圆 1454"/>
            <p:cNvSpPr/>
            <p:nvPr/>
          </p:nvSpPr>
          <p:spPr>
            <a:xfrm>
              <a:off x="749282" y="3453996"/>
              <a:ext cx="291324" cy="2913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56" name="椭圆 1455"/>
            <p:cNvSpPr/>
            <p:nvPr/>
          </p:nvSpPr>
          <p:spPr>
            <a:xfrm>
              <a:off x="11757819" y="3453996"/>
              <a:ext cx="291324" cy="2913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457" name="组合 1456"/>
          <p:cNvGrpSpPr/>
          <p:nvPr/>
        </p:nvGrpSpPr>
        <p:grpSpPr>
          <a:xfrm>
            <a:off x="1364207" y="-1302794"/>
            <a:ext cx="9463587" cy="9463587"/>
            <a:chOff x="1431924" y="-1367632"/>
            <a:chExt cx="9934576" cy="9934576"/>
          </a:xfrm>
        </p:grpSpPr>
        <p:sp>
          <p:nvSpPr>
            <p:cNvPr id="1458" name="椭圆 1457"/>
            <p:cNvSpPr/>
            <p:nvPr/>
          </p:nvSpPr>
          <p:spPr>
            <a:xfrm>
              <a:off x="1431924" y="-1367632"/>
              <a:ext cx="9934576" cy="993457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59" name="椭圆 1458"/>
            <p:cNvSpPr/>
            <p:nvPr/>
          </p:nvSpPr>
          <p:spPr>
            <a:xfrm>
              <a:off x="2041525" y="172287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60" name="椭圆 1459"/>
            <p:cNvSpPr/>
            <p:nvPr/>
          </p:nvSpPr>
          <p:spPr>
            <a:xfrm>
              <a:off x="3035234" y="23568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61" name="椭圆 1460"/>
            <p:cNvSpPr/>
            <p:nvPr/>
          </p:nvSpPr>
          <p:spPr>
            <a:xfrm>
              <a:off x="9518136" y="23568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62" name="椭圆 1461"/>
            <p:cNvSpPr/>
            <p:nvPr/>
          </p:nvSpPr>
          <p:spPr>
            <a:xfrm>
              <a:off x="10511845" y="172287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63" name="椭圆 1462"/>
            <p:cNvSpPr/>
            <p:nvPr/>
          </p:nvSpPr>
          <p:spPr>
            <a:xfrm>
              <a:off x="10511845" y="523139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64" name="椭圆 1463"/>
            <p:cNvSpPr/>
            <p:nvPr/>
          </p:nvSpPr>
          <p:spPr>
            <a:xfrm>
              <a:off x="9518136" y="671858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65" name="椭圆 1464"/>
            <p:cNvSpPr/>
            <p:nvPr/>
          </p:nvSpPr>
          <p:spPr>
            <a:xfrm>
              <a:off x="3035234" y="671858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66" name="椭圆 1465"/>
            <p:cNvSpPr/>
            <p:nvPr/>
          </p:nvSpPr>
          <p:spPr>
            <a:xfrm>
              <a:off x="2041525" y="523139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467" name="组合 1466"/>
          <p:cNvGrpSpPr/>
          <p:nvPr/>
        </p:nvGrpSpPr>
        <p:grpSpPr>
          <a:xfrm>
            <a:off x="3082109" y="415109"/>
            <a:ext cx="6027782" cy="6027782"/>
            <a:chOff x="3235324" y="435768"/>
            <a:chExt cx="6327776" cy="6327776"/>
          </a:xfrm>
        </p:grpSpPr>
        <p:sp>
          <p:nvSpPr>
            <p:cNvPr id="1468" name="椭圆 1467"/>
            <p:cNvSpPr/>
            <p:nvPr/>
          </p:nvSpPr>
          <p:spPr>
            <a:xfrm>
              <a:off x="3235324" y="435768"/>
              <a:ext cx="6327776" cy="632777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69" name="椭圆 1468"/>
            <p:cNvSpPr/>
            <p:nvPr/>
          </p:nvSpPr>
          <p:spPr>
            <a:xfrm>
              <a:off x="9161729" y="3475435"/>
              <a:ext cx="248446" cy="248444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70" name="椭圆 1469"/>
            <p:cNvSpPr/>
            <p:nvPr/>
          </p:nvSpPr>
          <p:spPr>
            <a:xfrm>
              <a:off x="3388250" y="3475435"/>
              <a:ext cx="248446" cy="248444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71" name="椭圆 1470"/>
            <p:cNvSpPr/>
            <p:nvPr/>
          </p:nvSpPr>
          <p:spPr>
            <a:xfrm>
              <a:off x="3676872" y="2426446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72" name="椭圆 1471"/>
            <p:cNvSpPr/>
            <p:nvPr/>
          </p:nvSpPr>
          <p:spPr>
            <a:xfrm>
              <a:off x="4264081" y="1464526"/>
              <a:ext cx="222194" cy="22219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73" name="椭圆 1472"/>
            <p:cNvSpPr/>
            <p:nvPr/>
          </p:nvSpPr>
          <p:spPr>
            <a:xfrm>
              <a:off x="5226001" y="877317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74" name="椭圆 1473"/>
            <p:cNvSpPr/>
            <p:nvPr/>
          </p:nvSpPr>
          <p:spPr>
            <a:xfrm>
              <a:off x="6256975" y="595002"/>
              <a:ext cx="284476" cy="284474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75" name="椭圆 1474"/>
            <p:cNvSpPr/>
            <p:nvPr/>
          </p:nvSpPr>
          <p:spPr>
            <a:xfrm>
              <a:off x="7416801" y="877317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76" name="椭圆 1475"/>
            <p:cNvSpPr/>
            <p:nvPr/>
          </p:nvSpPr>
          <p:spPr>
            <a:xfrm>
              <a:off x="8312151" y="1464526"/>
              <a:ext cx="222194" cy="22219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77" name="椭圆 1476"/>
            <p:cNvSpPr/>
            <p:nvPr/>
          </p:nvSpPr>
          <p:spPr>
            <a:xfrm>
              <a:off x="8965930" y="2426446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78" name="椭圆 1477"/>
            <p:cNvSpPr/>
            <p:nvPr/>
          </p:nvSpPr>
          <p:spPr>
            <a:xfrm>
              <a:off x="8965930" y="4617246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79" name="椭圆 1478"/>
            <p:cNvSpPr/>
            <p:nvPr/>
          </p:nvSpPr>
          <p:spPr>
            <a:xfrm>
              <a:off x="8312151" y="5512596"/>
              <a:ext cx="222194" cy="22219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80" name="椭圆 1479"/>
            <p:cNvSpPr/>
            <p:nvPr/>
          </p:nvSpPr>
          <p:spPr>
            <a:xfrm>
              <a:off x="7416801" y="6166375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81" name="椭圆 1480"/>
            <p:cNvSpPr/>
            <p:nvPr/>
          </p:nvSpPr>
          <p:spPr>
            <a:xfrm>
              <a:off x="6256975" y="6319838"/>
              <a:ext cx="284476" cy="284474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82" name="椭圆 1481"/>
            <p:cNvSpPr/>
            <p:nvPr/>
          </p:nvSpPr>
          <p:spPr>
            <a:xfrm>
              <a:off x="5226001" y="6166375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83" name="椭圆 1482"/>
            <p:cNvSpPr/>
            <p:nvPr/>
          </p:nvSpPr>
          <p:spPr>
            <a:xfrm>
              <a:off x="4264081" y="5512596"/>
              <a:ext cx="222194" cy="22219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84" name="椭圆 1483"/>
            <p:cNvSpPr/>
            <p:nvPr/>
          </p:nvSpPr>
          <p:spPr>
            <a:xfrm>
              <a:off x="3676872" y="4617246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485" name="组合 1484"/>
          <p:cNvGrpSpPr/>
          <p:nvPr/>
        </p:nvGrpSpPr>
        <p:grpSpPr>
          <a:xfrm>
            <a:off x="4388683" y="1721683"/>
            <a:ext cx="3414635" cy="3414635"/>
            <a:chOff x="4606924" y="1807368"/>
            <a:chExt cx="3584576" cy="3584576"/>
          </a:xfrm>
        </p:grpSpPr>
        <p:sp>
          <p:nvSpPr>
            <p:cNvPr id="1486" name="椭圆 1485"/>
            <p:cNvSpPr/>
            <p:nvPr/>
          </p:nvSpPr>
          <p:spPr>
            <a:xfrm>
              <a:off x="4606924" y="1807368"/>
              <a:ext cx="3584576" cy="358457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87" name="椭圆 1486"/>
            <p:cNvSpPr/>
            <p:nvPr/>
          </p:nvSpPr>
          <p:spPr>
            <a:xfrm>
              <a:off x="4788693" y="3505597"/>
              <a:ext cx="188119" cy="188119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88" name="椭圆 1487"/>
            <p:cNvSpPr/>
            <p:nvPr/>
          </p:nvSpPr>
          <p:spPr>
            <a:xfrm>
              <a:off x="7821612" y="3505597"/>
              <a:ext cx="188119" cy="188119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89" name="椭圆 1488"/>
            <p:cNvSpPr/>
            <p:nvPr/>
          </p:nvSpPr>
          <p:spPr>
            <a:xfrm>
              <a:off x="4959298" y="2973452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90" name="椭圆 1489"/>
            <p:cNvSpPr/>
            <p:nvPr/>
          </p:nvSpPr>
          <p:spPr>
            <a:xfrm>
              <a:off x="5257137" y="2457583"/>
              <a:ext cx="157826" cy="1578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91" name="椭圆 1490"/>
            <p:cNvSpPr/>
            <p:nvPr/>
          </p:nvSpPr>
          <p:spPr>
            <a:xfrm>
              <a:off x="5773007" y="2159743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92" name="PA_椭圆 96"/>
            <p:cNvSpPr/>
            <p:nvPr>
              <p:custDataLst>
                <p:tags r:id="rId601"/>
              </p:custDataLst>
            </p:nvPr>
          </p:nvSpPr>
          <p:spPr>
            <a:xfrm>
              <a:off x="6304757" y="2001663"/>
              <a:ext cx="188912" cy="18891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93" name="椭圆 1492"/>
            <p:cNvSpPr/>
            <p:nvPr/>
          </p:nvSpPr>
          <p:spPr>
            <a:xfrm>
              <a:off x="6923767" y="2159743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94" name="椭圆 1493"/>
            <p:cNvSpPr/>
            <p:nvPr/>
          </p:nvSpPr>
          <p:spPr>
            <a:xfrm>
              <a:off x="7383463" y="2457583"/>
              <a:ext cx="157826" cy="1578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95" name="椭圆 1494"/>
            <p:cNvSpPr/>
            <p:nvPr/>
          </p:nvSpPr>
          <p:spPr>
            <a:xfrm>
              <a:off x="7737477" y="2973452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96" name="椭圆 1495"/>
            <p:cNvSpPr/>
            <p:nvPr/>
          </p:nvSpPr>
          <p:spPr>
            <a:xfrm>
              <a:off x="7737477" y="4124212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97" name="椭圆 1496"/>
            <p:cNvSpPr/>
            <p:nvPr/>
          </p:nvSpPr>
          <p:spPr>
            <a:xfrm>
              <a:off x="7383463" y="4583909"/>
              <a:ext cx="157826" cy="1578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98" name="椭圆 1497"/>
            <p:cNvSpPr/>
            <p:nvPr/>
          </p:nvSpPr>
          <p:spPr>
            <a:xfrm>
              <a:off x="6923767" y="4937921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99" name="椭圆 1498"/>
            <p:cNvSpPr/>
            <p:nvPr/>
          </p:nvSpPr>
          <p:spPr>
            <a:xfrm>
              <a:off x="6304757" y="5008742"/>
              <a:ext cx="188912" cy="18891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500" name="椭圆 1499"/>
            <p:cNvSpPr/>
            <p:nvPr/>
          </p:nvSpPr>
          <p:spPr>
            <a:xfrm>
              <a:off x="5773007" y="4937921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501" name="椭圆 1500"/>
            <p:cNvSpPr/>
            <p:nvPr/>
          </p:nvSpPr>
          <p:spPr>
            <a:xfrm>
              <a:off x="5257137" y="4583909"/>
              <a:ext cx="157826" cy="1578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502" name="椭圆 1501"/>
            <p:cNvSpPr/>
            <p:nvPr/>
          </p:nvSpPr>
          <p:spPr>
            <a:xfrm>
              <a:off x="4959298" y="4124212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1503" name="椭圆 1502"/>
          <p:cNvSpPr/>
          <p:nvPr/>
        </p:nvSpPr>
        <p:spPr>
          <a:xfrm>
            <a:off x="5332320" y="2665320"/>
            <a:ext cx="1527361" cy="1527361"/>
          </a:xfrm>
          <a:prstGeom prst="ellips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504" name="椭圆 1503"/>
          <p:cNvSpPr/>
          <p:nvPr/>
        </p:nvSpPr>
        <p:spPr>
          <a:xfrm>
            <a:off x="3644662" y="977662"/>
            <a:ext cx="4902677" cy="4902677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cxnSp>
        <p:nvCxnSpPr>
          <p:cNvPr id="1505" name="直接连接符 1504"/>
          <p:cNvCxnSpPr/>
          <p:nvPr/>
        </p:nvCxnSpPr>
        <p:spPr>
          <a:xfrm>
            <a:off x="6096000" y="2259731"/>
            <a:ext cx="0" cy="292618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06" name="直接连接符 1505"/>
          <p:cNvCxnSpPr/>
          <p:nvPr/>
        </p:nvCxnSpPr>
        <p:spPr>
          <a:xfrm>
            <a:off x="6096000" y="4305652"/>
            <a:ext cx="0" cy="292618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07" name="直接连接符 1506"/>
          <p:cNvCxnSpPr/>
          <p:nvPr/>
        </p:nvCxnSpPr>
        <p:spPr>
          <a:xfrm>
            <a:off x="4914931" y="3429000"/>
            <a:ext cx="299423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08" name="直接连接符 1507"/>
          <p:cNvCxnSpPr/>
          <p:nvPr/>
        </p:nvCxnSpPr>
        <p:spPr>
          <a:xfrm>
            <a:off x="6977647" y="3429000"/>
            <a:ext cx="299423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09" name="直接连接符 1508"/>
          <p:cNvCxnSpPr/>
          <p:nvPr/>
        </p:nvCxnSpPr>
        <p:spPr>
          <a:xfrm>
            <a:off x="6096000" y="1104940"/>
            <a:ext cx="0" cy="292618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10" name="直接连接符 1509"/>
          <p:cNvCxnSpPr/>
          <p:nvPr/>
        </p:nvCxnSpPr>
        <p:spPr>
          <a:xfrm>
            <a:off x="6096000" y="5460443"/>
            <a:ext cx="0" cy="292618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11" name="直接连接符 1510"/>
          <p:cNvCxnSpPr/>
          <p:nvPr/>
        </p:nvCxnSpPr>
        <p:spPr>
          <a:xfrm>
            <a:off x="3768667" y="3429000"/>
            <a:ext cx="299423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12" name="直接连接符 1511"/>
          <p:cNvCxnSpPr/>
          <p:nvPr/>
        </p:nvCxnSpPr>
        <p:spPr>
          <a:xfrm>
            <a:off x="8123912" y="3429000"/>
            <a:ext cx="299423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13" name="直接连接符 1512"/>
          <p:cNvCxnSpPr/>
          <p:nvPr/>
        </p:nvCxnSpPr>
        <p:spPr>
          <a:xfrm>
            <a:off x="4457490" y="1789933"/>
            <a:ext cx="206252" cy="206253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14" name="直接连接符 1513"/>
          <p:cNvCxnSpPr/>
          <p:nvPr/>
        </p:nvCxnSpPr>
        <p:spPr>
          <a:xfrm flipH="1">
            <a:off x="7528259" y="1789933"/>
            <a:ext cx="206252" cy="206253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15" name="直接连接符 1514"/>
          <p:cNvCxnSpPr/>
          <p:nvPr/>
        </p:nvCxnSpPr>
        <p:spPr>
          <a:xfrm flipV="1">
            <a:off x="4457490" y="4861814"/>
            <a:ext cx="206252" cy="206253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16" name="直接连接符 1515"/>
          <p:cNvCxnSpPr/>
          <p:nvPr/>
        </p:nvCxnSpPr>
        <p:spPr>
          <a:xfrm flipH="1" flipV="1">
            <a:off x="7528259" y="4861814"/>
            <a:ext cx="206252" cy="206253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17" name="直接连接符 1516"/>
          <p:cNvCxnSpPr/>
          <p:nvPr/>
        </p:nvCxnSpPr>
        <p:spPr>
          <a:xfrm>
            <a:off x="3343838" y="674378"/>
            <a:ext cx="435015" cy="435016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18" name="直接连接符 1517"/>
          <p:cNvCxnSpPr/>
          <p:nvPr/>
        </p:nvCxnSpPr>
        <p:spPr>
          <a:xfrm flipH="1">
            <a:off x="8413148" y="674378"/>
            <a:ext cx="435015" cy="435016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19" name="直接连接符 1518"/>
          <p:cNvCxnSpPr/>
          <p:nvPr/>
        </p:nvCxnSpPr>
        <p:spPr>
          <a:xfrm flipV="1">
            <a:off x="3343838" y="5748606"/>
            <a:ext cx="435015" cy="435016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20" name="直接连接符 1519"/>
          <p:cNvCxnSpPr/>
          <p:nvPr/>
        </p:nvCxnSpPr>
        <p:spPr>
          <a:xfrm flipH="1" flipV="1">
            <a:off x="8413148" y="5748606"/>
            <a:ext cx="435015" cy="435016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21" name="直接连接符 1520"/>
          <p:cNvCxnSpPr/>
          <p:nvPr/>
        </p:nvCxnSpPr>
        <p:spPr>
          <a:xfrm>
            <a:off x="2016397" y="3429000"/>
            <a:ext cx="665385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22" name="直接连接符 1521"/>
          <p:cNvCxnSpPr/>
          <p:nvPr/>
        </p:nvCxnSpPr>
        <p:spPr>
          <a:xfrm>
            <a:off x="9510219" y="3429000"/>
            <a:ext cx="665385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23" name="PA_椭圆 30"/>
          <p:cNvSpPr/>
          <p:nvPr>
            <p:custDataLst>
              <p:tags r:id="rId602"/>
            </p:custDataLst>
          </p:nvPr>
        </p:nvSpPr>
        <p:spPr>
          <a:xfrm>
            <a:off x="5910751" y="3243752"/>
            <a:ext cx="370499" cy="370497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cxnSp>
        <p:nvCxnSpPr>
          <p:cNvPr id="1524" name="PA_直接连接符 33"/>
          <p:cNvCxnSpPr/>
          <p:nvPr>
            <p:custDataLst>
              <p:tags r:id="rId603"/>
            </p:custDataLst>
          </p:nvPr>
        </p:nvCxnSpPr>
        <p:spPr>
          <a:xfrm rot="-5400000">
            <a:off x="5733063" y="3362462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5" name="PA_直接连接符 34"/>
          <p:cNvCxnSpPr/>
          <p:nvPr>
            <p:custDataLst>
              <p:tags r:id="rId604"/>
            </p:custDataLst>
          </p:nvPr>
        </p:nvCxnSpPr>
        <p:spPr>
          <a:xfrm rot="-4569231">
            <a:off x="5743609" y="3275605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6" name="PA_直接连接符 35"/>
          <p:cNvCxnSpPr/>
          <p:nvPr>
            <p:custDataLst>
              <p:tags r:id="rId605"/>
            </p:custDataLst>
          </p:nvPr>
        </p:nvCxnSpPr>
        <p:spPr>
          <a:xfrm rot="-3738462">
            <a:off x="5774635" y="3193797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7" name="PA_直接连接符 36"/>
          <p:cNvCxnSpPr/>
          <p:nvPr>
            <p:custDataLst>
              <p:tags r:id="rId606"/>
            </p:custDataLst>
          </p:nvPr>
        </p:nvCxnSpPr>
        <p:spPr>
          <a:xfrm rot="-2907692">
            <a:off x="5824338" y="3121789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8" name="PA_直接连接符 37"/>
          <p:cNvCxnSpPr/>
          <p:nvPr>
            <p:custDataLst>
              <p:tags r:id="rId607"/>
            </p:custDataLst>
          </p:nvPr>
        </p:nvCxnSpPr>
        <p:spPr>
          <a:xfrm rot="-2076923">
            <a:off x="5889829" y="3063770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9" name="PA_直接连接符 38"/>
          <p:cNvCxnSpPr/>
          <p:nvPr>
            <p:custDataLst>
              <p:tags r:id="rId608"/>
            </p:custDataLst>
          </p:nvPr>
        </p:nvCxnSpPr>
        <p:spPr>
          <a:xfrm rot="-1246154">
            <a:off x="5967301" y="3023110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0" name="PA_直接连接符 39"/>
          <p:cNvCxnSpPr/>
          <p:nvPr>
            <p:custDataLst>
              <p:tags r:id="rId609"/>
            </p:custDataLst>
          </p:nvPr>
        </p:nvCxnSpPr>
        <p:spPr>
          <a:xfrm rot="-415385">
            <a:off x="6052253" y="3002171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1" name="PA_直接连接符 40"/>
          <p:cNvCxnSpPr/>
          <p:nvPr>
            <p:custDataLst>
              <p:tags r:id="rId610"/>
            </p:custDataLst>
          </p:nvPr>
        </p:nvCxnSpPr>
        <p:spPr>
          <a:xfrm rot="415385">
            <a:off x="6139747" y="3002171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2" name="PA_直接连接符 41"/>
          <p:cNvCxnSpPr/>
          <p:nvPr>
            <p:custDataLst>
              <p:tags r:id="rId611"/>
            </p:custDataLst>
          </p:nvPr>
        </p:nvCxnSpPr>
        <p:spPr>
          <a:xfrm rot="1246154">
            <a:off x="6224700" y="3023110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3" name="PA_直接连接符 42"/>
          <p:cNvCxnSpPr/>
          <p:nvPr>
            <p:custDataLst>
              <p:tags r:id="rId612"/>
            </p:custDataLst>
          </p:nvPr>
        </p:nvCxnSpPr>
        <p:spPr>
          <a:xfrm rot="2076923">
            <a:off x="6302172" y="3063770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4" name="PA_直接连接符 43"/>
          <p:cNvCxnSpPr/>
          <p:nvPr>
            <p:custDataLst>
              <p:tags r:id="rId613"/>
            </p:custDataLst>
          </p:nvPr>
        </p:nvCxnSpPr>
        <p:spPr>
          <a:xfrm rot="2907692">
            <a:off x="6367663" y="3121789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5" name="PA_直接连接符 44"/>
          <p:cNvCxnSpPr/>
          <p:nvPr>
            <p:custDataLst>
              <p:tags r:id="rId614"/>
            </p:custDataLst>
          </p:nvPr>
        </p:nvCxnSpPr>
        <p:spPr>
          <a:xfrm rot="3738462">
            <a:off x="6417365" y="3193797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6" name="PA_直接连接符 45"/>
          <p:cNvCxnSpPr/>
          <p:nvPr>
            <p:custDataLst>
              <p:tags r:id="rId615"/>
            </p:custDataLst>
          </p:nvPr>
        </p:nvCxnSpPr>
        <p:spPr>
          <a:xfrm rot="4569231">
            <a:off x="6448391" y="3275605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7" name="PA_直接连接符 46"/>
          <p:cNvCxnSpPr/>
          <p:nvPr>
            <p:custDataLst>
              <p:tags r:id="rId616"/>
            </p:custDataLst>
          </p:nvPr>
        </p:nvCxnSpPr>
        <p:spPr>
          <a:xfrm rot="5400000">
            <a:off x="6458938" y="3362462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8" name="PA_直接连接符 47"/>
          <p:cNvCxnSpPr/>
          <p:nvPr>
            <p:custDataLst>
              <p:tags r:id="rId617"/>
            </p:custDataLst>
          </p:nvPr>
        </p:nvCxnSpPr>
        <p:spPr>
          <a:xfrm rot="6230769">
            <a:off x="6448391" y="3449318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9" name="PA_直接连接符 48"/>
          <p:cNvCxnSpPr/>
          <p:nvPr>
            <p:custDataLst>
              <p:tags r:id="rId618"/>
            </p:custDataLst>
          </p:nvPr>
        </p:nvCxnSpPr>
        <p:spPr>
          <a:xfrm rot="7061538">
            <a:off x="6417365" y="3531126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0" name="PA_直接连接符 49"/>
          <p:cNvCxnSpPr/>
          <p:nvPr>
            <p:custDataLst>
              <p:tags r:id="rId619"/>
            </p:custDataLst>
          </p:nvPr>
        </p:nvCxnSpPr>
        <p:spPr>
          <a:xfrm rot="7892308">
            <a:off x="6367663" y="3603134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1" name="PA_直接连接符 50"/>
          <p:cNvCxnSpPr/>
          <p:nvPr>
            <p:custDataLst>
              <p:tags r:id="rId620"/>
            </p:custDataLst>
          </p:nvPr>
        </p:nvCxnSpPr>
        <p:spPr>
          <a:xfrm rot="8723077">
            <a:off x="6302172" y="3661153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2" name="PA_直接连接符 51"/>
          <p:cNvCxnSpPr/>
          <p:nvPr>
            <p:custDataLst>
              <p:tags r:id="rId621"/>
            </p:custDataLst>
          </p:nvPr>
        </p:nvCxnSpPr>
        <p:spPr>
          <a:xfrm rot="9553846">
            <a:off x="6224700" y="3701813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3" name="PA_直接连接符 52"/>
          <p:cNvCxnSpPr/>
          <p:nvPr>
            <p:custDataLst>
              <p:tags r:id="rId622"/>
            </p:custDataLst>
          </p:nvPr>
        </p:nvCxnSpPr>
        <p:spPr>
          <a:xfrm rot="10384615">
            <a:off x="6139747" y="3722752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4" name="PA_直接连接符 53"/>
          <p:cNvCxnSpPr/>
          <p:nvPr>
            <p:custDataLst>
              <p:tags r:id="rId623"/>
            </p:custDataLst>
          </p:nvPr>
        </p:nvCxnSpPr>
        <p:spPr>
          <a:xfrm rot="11215385">
            <a:off x="6052253" y="3722752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5" name="PA_直接连接符 54"/>
          <p:cNvCxnSpPr/>
          <p:nvPr>
            <p:custDataLst>
              <p:tags r:id="rId624"/>
            </p:custDataLst>
          </p:nvPr>
        </p:nvCxnSpPr>
        <p:spPr>
          <a:xfrm rot="12046154">
            <a:off x="5967301" y="3701813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6" name="PA_直接连接符 55"/>
          <p:cNvCxnSpPr/>
          <p:nvPr>
            <p:custDataLst>
              <p:tags r:id="rId625"/>
            </p:custDataLst>
          </p:nvPr>
        </p:nvCxnSpPr>
        <p:spPr>
          <a:xfrm rot="12876923">
            <a:off x="5889829" y="3661153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7" name="PA_直接连接符 56"/>
          <p:cNvCxnSpPr/>
          <p:nvPr>
            <p:custDataLst>
              <p:tags r:id="rId626"/>
            </p:custDataLst>
          </p:nvPr>
        </p:nvCxnSpPr>
        <p:spPr>
          <a:xfrm rot="13707692">
            <a:off x="5824338" y="3603134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8" name="PA_直接连接符 57"/>
          <p:cNvCxnSpPr/>
          <p:nvPr>
            <p:custDataLst>
              <p:tags r:id="rId627"/>
            </p:custDataLst>
          </p:nvPr>
        </p:nvCxnSpPr>
        <p:spPr>
          <a:xfrm rot="14538462">
            <a:off x="5774635" y="3531126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9" name="PA_直接连接符 58"/>
          <p:cNvCxnSpPr/>
          <p:nvPr>
            <p:custDataLst>
              <p:tags r:id="rId628"/>
            </p:custDataLst>
          </p:nvPr>
        </p:nvCxnSpPr>
        <p:spPr>
          <a:xfrm rot="15369230">
            <a:off x="5743609" y="3449318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0" name="PA_直接连接符 39"/>
          <p:cNvCxnSpPr/>
          <p:nvPr>
            <p:custDataLst>
              <p:tags r:id="rId629"/>
            </p:custDataLst>
          </p:nvPr>
        </p:nvCxnSpPr>
        <p:spPr>
          <a:xfrm rot="21184615">
            <a:off x="6052253" y="3001734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1" name="PA_直接连接符 40"/>
          <p:cNvCxnSpPr/>
          <p:nvPr>
            <p:custDataLst>
              <p:tags r:id="rId630"/>
            </p:custDataLst>
          </p:nvPr>
        </p:nvCxnSpPr>
        <p:spPr>
          <a:xfrm rot="415385">
            <a:off x="6139747" y="3001734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2" name="PA_直接连接符 41"/>
          <p:cNvCxnSpPr/>
          <p:nvPr>
            <p:custDataLst>
              <p:tags r:id="rId631"/>
            </p:custDataLst>
          </p:nvPr>
        </p:nvCxnSpPr>
        <p:spPr>
          <a:xfrm rot="1246154">
            <a:off x="6224700" y="3022673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3" name="PA_直接连接符 42"/>
          <p:cNvCxnSpPr/>
          <p:nvPr>
            <p:custDataLst>
              <p:tags r:id="rId632"/>
            </p:custDataLst>
          </p:nvPr>
        </p:nvCxnSpPr>
        <p:spPr>
          <a:xfrm rot="2076923">
            <a:off x="6302172" y="3063334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4" name="PA_直接连接符 38"/>
          <p:cNvCxnSpPr/>
          <p:nvPr>
            <p:custDataLst>
              <p:tags r:id="rId633"/>
            </p:custDataLst>
          </p:nvPr>
        </p:nvCxnSpPr>
        <p:spPr>
          <a:xfrm rot="-1246154">
            <a:off x="5967301" y="3023110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5" name="PA_文本框 79"/>
          <p:cNvSpPr txBox="1"/>
          <p:nvPr>
            <p:custDataLst>
              <p:tags r:id="rId634"/>
            </p:custDataLst>
          </p:nvPr>
        </p:nvSpPr>
        <p:spPr>
          <a:xfrm>
            <a:off x="6399039" y="-328197"/>
            <a:ext cx="203648" cy="132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90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90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63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63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1556" name="PA_文本框 80"/>
          <p:cNvSpPr txBox="1"/>
          <p:nvPr>
            <p:custDataLst>
              <p:tags r:id="rId635"/>
            </p:custDataLst>
          </p:nvPr>
        </p:nvSpPr>
        <p:spPr>
          <a:xfrm>
            <a:off x="6659900" y="-328197"/>
            <a:ext cx="203648" cy="132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254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905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905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635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635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1557" name="PA_文本框 81"/>
          <p:cNvSpPr txBox="1"/>
          <p:nvPr>
            <p:custDataLst>
              <p:tags r:id="rId636"/>
            </p:custDataLst>
          </p:nvPr>
        </p:nvSpPr>
        <p:spPr>
          <a:xfrm>
            <a:off x="6920761" y="-328197"/>
            <a:ext cx="203648" cy="132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254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905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905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635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635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pic>
        <p:nvPicPr>
          <p:cNvPr id="3" name="Keith Kenniff - Years">
            <a:hlinkClick r:id="" action="ppaction://media"/>
          </p:cNvPr>
          <p:cNvPicPr>
            <a:picLocks noChangeAspect="1"/>
          </p:cNvPicPr>
          <p:nvPr>
            <a:audioFile r:link="rId637"/>
            <p:extLst>
              <p:ext uri="{DAA4B4D4-6D71-4841-9C94-3DE7FCFB9230}">
                <p14:media xmlns:p14="http://schemas.microsoft.com/office/powerpoint/2010/main" r:embed="rId638">
                  <p14:fade in="1000.000000" out="3000.000000"/>
                </p14:media>
              </p:ext>
            </p:extLst>
          </p:nvPr>
        </p:nvPicPr>
        <p:blipFill>
          <a:blip r:embed="rId639"/>
          <a:stretch>
            <a:fillRect/>
          </a:stretch>
        </p:blipFill>
        <p:spPr>
          <a:xfrm>
            <a:off x="-6499821" y="402820"/>
            <a:ext cx="609600" cy="609600"/>
          </a:xfrm>
          <a:prstGeom prst="rect">
            <a:avLst/>
          </a:prstGeom>
        </p:spPr>
      </p:pic>
      <p:sp>
        <p:nvSpPr>
          <p:cNvPr id="994" name="文本框 993"/>
          <p:cNvSpPr txBox="1"/>
          <p:nvPr/>
        </p:nvSpPr>
        <p:spPr>
          <a:xfrm>
            <a:off x="5619750" y="5660218"/>
            <a:ext cx="952500" cy="307777"/>
          </a:xfrm>
          <a:prstGeom prst="rect">
            <a:avLst/>
          </a:prstGeom>
          <a:solidFill>
            <a:srgbClr val="1C23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锐普演示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995" name="文本框 994"/>
          <p:cNvSpPr txBox="1"/>
          <p:nvPr/>
        </p:nvSpPr>
        <p:spPr>
          <a:xfrm>
            <a:off x="5204575" y="5895847"/>
            <a:ext cx="1782850" cy="276999"/>
          </a:xfrm>
          <a:prstGeom prst="rect">
            <a:avLst/>
          </a:prstGeom>
          <a:solidFill>
            <a:srgbClr val="1C23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Rapidesign Presentation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996" name="文本框 995"/>
          <p:cNvSpPr txBox="1"/>
          <p:nvPr/>
        </p:nvSpPr>
        <p:spPr>
          <a:xfrm>
            <a:off x="5498306" y="5660218"/>
            <a:ext cx="119538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成立于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2007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97" name="文本框 996"/>
          <p:cNvSpPr txBox="1"/>
          <p:nvPr/>
        </p:nvSpPr>
        <p:spPr>
          <a:xfrm>
            <a:off x="5262562" y="5895847"/>
            <a:ext cx="166687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Established in 2007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98" name="文本框 997"/>
          <p:cNvSpPr txBox="1"/>
          <p:nvPr/>
        </p:nvSpPr>
        <p:spPr>
          <a:xfrm>
            <a:off x="3924300" y="5660218"/>
            <a:ext cx="4343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致力于为社会提供最专业的演示设计解决方案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99" name="文本框 998"/>
          <p:cNvSpPr txBox="1"/>
          <p:nvPr/>
        </p:nvSpPr>
        <p:spPr>
          <a:xfrm>
            <a:off x="2301240" y="5895847"/>
            <a:ext cx="75895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Dedicated to Providing the Most Professional Presentation Design Solutions for the Society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00" name="文本框 999"/>
          <p:cNvSpPr txBox="1"/>
          <p:nvPr/>
        </p:nvSpPr>
        <p:spPr>
          <a:xfrm>
            <a:off x="5119687" y="5660218"/>
            <a:ext cx="195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从单一的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</a:t>
            </a:r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演示设计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01" name="文本框 1000"/>
          <p:cNvSpPr txBox="1"/>
          <p:nvPr/>
        </p:nvSpPr>
        <p:spPr>
          <a:xfrm>
            <a:off x="4486275" y="5895847"/>
            <a:ext cx="3219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 a Single PowerPoint Presentation Design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>
        <p:fade/>
      </p:transition>
    </mc:Choice>
    <mc:Fallback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decel="80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decel="80000" autoRev="1" fill="hold" nodeType="withEffect">
                                  <p:stCondLst>
                                    <p:cond delay="3520"/>
                                  </p:stCondLst>
                                  <p:childTnLst>
                                    <p:animScale>
                                      <p:cBhvr>
                                        <p:cTn id="10" dur="250" fill="hold"/>
                                        <p:tgtEl>
                                          <p:spTgt spid="22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decel="80000" autoRev="1" fill="hold" nodeType="withEffect">
                                  <p:stCondLst>
                                    <p:cond delay="3540"/>
                                  </p:stCondLst>
                                  <p:childTnLst>
                                    <p:animScale>
                                      <p:cBhvr>
                                        <p:cTn id="12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decel="80000" autoRev="1" fill="hold" nodeType="withEffect">
                                  <p:stCondLst>
                                    <p:cond delay="3560"/>
                                  </p:stCondLst>
                                  <p:childTnLst>
                                    <p:animScale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decel="80000" autoRev="1" fill="hold" nodeType="withEffect">
                                  <p:stCondLst>
                                    <p:cond delay="358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decel="40000" autoRev="1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decel="40000" autoRev="1" fill="hold" nodeType="withEffect">
                                  <p:stCondLst>
                                    <p:cond delay="3620"/>
                                  </p:stCondLst>
                                  <p:childTnLst>
                                    <p:animScale>
                                      <p:cBhvr>
                                        <p:cTn id="20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decel="40000" autoRev="1" fill="hold" nodeType="withEffect">
                                  <p:stCondLst>
                                    <p:cond delay="3640"/>
                                  </p:stCondLst>
                                  <p:childTnLst>
                                    <p:animScale>
                                      <p:cBhvr>
                                        <p:cTn id="22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decel="40000" autoRev="1" fill="hold" nodeType="withEffect">
                                  <p:stCondLst>
                                    <p:cond delay="3660"/>
                                  </p:stCondLst>
                                  <p:childTnLst>
                                    <p:animScale>
                                      <p:cBhvr>
                                        <p:cTn id="24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decel="40000" autoRev="1" fill="hold" nodeType="withEffect">
                                  <p:stCondLst>
                                    <p:cond delay="3680"/>
                                  </p:stCondLst>
                                  <p:childTnLst>
                                    <p:animScale>
                                      <p:cBhvr>
                                        <p:cTn id="26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decel="40000" autoRev="1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decel="40000" autoRev="1" fill="hold" nodeType="withEffect">
                                  <p:stCondLst>
                                    <p:cond delay="372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40000" autoRev="1" fill="hold" nodeType="withEffect">
                                  <p:stCondLst>
                                    <p:cond delay="374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decel="40000" autoRev="1" fill="hold" nodeType="withEffect">
                                  <p:stCondLst>
                                    <p:cond delay="3760"/>
                                  </p:stCondLst>
                                  <p:childTnLst>
                                    <p:animScale>
                                      <p:cBhvr>
                                        <p:cTn id="34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6" presetClass="emph" presetSubtype="0" decel="40000" autoRev="1" fill="hold" nodeType="withEffect">
                                  <p:stCondLst>
                                    <p:cond delay="3780"/>
                                  </p:stCondLst>
                                  <p:childTnLst>
                                    <p:animScale>
                                      <p:cBhvr>
                                        <p:cTn id="36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decel="40000" autoRev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38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decel="40000" autoRev="1" fill="hold" nodeType="withEffect">
                                  <p:stCondLst>
                                    <p:cond delay="3820"/>
                                  </p:stCondLst>
                                  <p:childTnLst>
                                    <p:animScale>
                                      <p:cBhvr>
                                        <p:cTn id="40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6" presetClass="emph" presetSubtype="0" decel="40000" autoRev="1" fill="hold" nodeType="withEffect">
                                  <p:stCondLst>
                                    <p:cond delay="3840"/>
                                  </p:stCondLst>
                                  <p:childTnLst>
                                    <p:animScale>
                                      <p:cBhvr>
                                        <p:cTn id="42" dur="250" fill="hold"/>
                                        <p:tgtEl>
                                          <p:spTgt spid="38"/>
                                        </p:tgtEl>
                                      </p:cBhvr>
                                      <p:by x="100000" y="7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decel="40000" autoRev="1" fill="hold" nodeType="withEffect">
                                  <p:stCondLst>
                                    <p:cond delay="3860"/>
                                  </p:stCondLst>
                                  <p:childTnLst>
                                    <p:animScale>
                                      <p:cBhvr>
                                        <p:cTn id="44" dur="250" fill="hold"/>
                                        <p:tgtEl>
                                          <p:spTgt spid="39"/>
                                        </p:tgtEl>
                                      </p:cBhvr>
                                      <p:by x="100000" y="6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6" presetClass="emph" presetSubtype="0" decel="40000" autoRev="1" fill="hold" nodeType="withEffect">
                                  <p:stCondLst>
                                    <p:cond delay="3880"/>
                                  </p:stCondLst>
                                  <p:childTnLst>
                                    <p:animScale>
                                      <p:cBhvr>
                                        <p:cTn id="46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100000" y="6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6" presetClass="emph" presetSubtype="0" decel="4000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48" dur="250" fill="hold"/>
                                        <p:tgtEl>
                                          <p:spTgt spid="41"/>
                                        </p:tgtEl>
                                      </p:cBhvr>
                                      <p:by x="100000" y="55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decel="40000" autoRev="1" fill="hold" nodeType="withEffect">
                                  <p:stCondLst>
                                    <p:cond delay="392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42"/>
                                        </p:tgtEl>
                                      </p:cBhvr>
                                      <p:by x="1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decel="40000" autoRev="1" fill="hold" nodeType="withEffect">
                                  <p:stCondLst>
                                    <p:cond delay="3940"/>
                                  </p:stCondLst>
                                  <p:childTnLst>
                                    <p:animScale>
                                      <p:cBhvr>
                                        <p:cTn id="52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10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decel="40000" autoRev="1" fill="hold" nodeType="withEffect">
                                  <p:stCondLst>
                                    <p:cond delay="3960"/>
                                  </p:stCondLst>
                                  <p:childTnLst>
                                    <p:animScale>
                                      <p:cBhvr>
                                        <p:cTn id="54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decel="40000" autoRev="1" fill="hold" nodeType="withEffect">
                                  <p:stCondLst>
                                    <p:cond delay="3980"/>
                                  </p:stCondLst>
                                  <p:childTnLst>
                                    <p:animScale>
                                      <p:cBhvr>
                                        <p:cTn id="56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00000" y="3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decel="4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58" dur="250" fill="hold"/>
                                        <p:tgtEl>
                                          <p:spTgt spid="46"/>
                                        </p:tgtEl>
                                      </p:cBhvr>
                                      <p:by x="1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6" presetClass="emph" presetSubtype="0" decel="80000" autoRev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60" dur="250" fill="hold"/>
                                        <p:tgtEl>
                                          <p:spTgt spid="72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decel="80000" autoRev="1" fill="hold" nodeType="withEffect">
                                  <p:stCondLst>
                                    <p:cond delay="3520"/>
                                  </p:stCondLst>
                                  <p:childTnLst>
                                    <p:animScale>
                                      <p:cBhvr>
                                        <p:cTn id="62" dur="250" fill="hold"/>
                                        <p:tgtEl>
                                          <p:spTgt spid="71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6" presetClass="emph" presetSubtype="0" decel="80000" autoRev="1" fill="hold" nodeType="withEffect">
                                  <p:stCondLst>
                                    <p:cond delay="3540"/>
                                  </p:stCondLst>
                                  <p:childTnLst>
                                    <p:animScale>
                                      <p:cBhvr>
                                        <p:cTn id="64" dur="250" fill="hold"/>
                                        <p:tgtEl>
                                          <p:spTgt spid="70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decel="80000" autoRev="1" fill="hold" nodeType="withEffect">
                                  <p:stCondLst>
                                    <p:cond delay="3560"/>
                                  </p:stCondLst>
                                  <p:childTnLst>
                                    <p:animScale>
                                      <p:cBhvr>
                                        <p:cTn id="66" dur="250" fill="hold"/>
                                        <p:tgtEl>
                                          <p:spTgt spid="69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decel="80000" autoRev="1" fill="hold" nodeType="withEffect">
                                  <p:stCondLst>
                                    <p:cond delay="3580"/>
                                  </p:stCondLst>
                                  <p:childTnLst>
                                    <p:animScale>
                                      <p:cBhvr>
                                        <p:cTn id="68" dur="250" fill="hold"/>
                                        <p:tgtEl>
                                          <p:spTgt spid="68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decel="40000" autoRev="1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7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decel="40000" autoRev="1" fill="hold" nodeType="withEffect">
                                  <p:stCondLst>
                                    <p:cond delay="3620"/>
                                  </p:stCondLst>
                                  <p:childTnLst>
                                    <p:animScale>
                                      <p:cBhvr>
                                        <p:cTn id="72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decel="40000" autoRev="1" fill="hold" nodeType="withEffect">
                                  <p:stCondLst>
                                    <p:cond delay="364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decel="40000" autoRev="1" fill="hold" nodeType="withEffect">
                                  <p:stCondLst>
                                    <p:cond delay="3660"/>
                                  </p:stCondLst>
                                  <p:childTnLst>
                                    <p:animScale>
                                      <p:cBhvr>
                                        <p:cTn id="76" dur="250" fill="hold"/>
                                        <p:tgtEl>
                                          <p:spTgt spid="64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decel="40000" autoRev="1" fill="hold" nodeType="withEffect">
                                  <p:stCondLst>
                                    <p:cond delay="3680"/>
                                  </p:stCondLst>
                                  <p:childTnLst>
                                    <p:animScale>
                                      <p:cBhvr>
                                        <p:cTn id="78" dur="250" fill="hold"/>
                                        <p:tgtEl>
                                          <p:spTgt spid="63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decel="40000" autoRev="1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decel="40000" autoRev="1" fill="hold" nodeType="withEffect">
                                  <p:stCondLst>
                                    <p:cond delay="3720"/>
                                  </p:stCondLst>
                                  <p:childTnLst>
                                    <p:animScale>
                                      <p:cBhvr>
                                        <p:cTn id="82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decel="40000" autoRev="1" fill="hold" nodeType="withEffect">
                                  <p:stCondLst>
                                    <p:cond delay="3740"/>
                                  </p:stCondLst>
                                  <p:childTnLst>
                                    <p:animScale>
                                      <p:cBhvr>
                                        <p:cTn id="84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decel="40000" autoRev="1" fill="hold" nodeType="withEffect">
                                  <p:stCondLst>
                                    <p:cond delay="3760"/>
                                  </p:stCondLst>
                                  <p:childTnLst>
                                    <p:animScale>
                                      <p:cBhvr>
                                        <p:cTn id="86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decel="40000" autoRev="1" fill="hold" nodeType="withEffect">
                                  <p:stCondLst>
                                    <p:cond delay="3780"/>
                                  </p:stCondLst>
                                  <p:childTnLst>
                                    <p:animScale>
                                      <p:cBhvr>
                                        <p:cTn id="88" dur="250" fill="hold"/>
                                        <p:tgtEl>
                                          <p:spTgt spid="58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decel="40000" autoRev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90" dur="250" fill="hold"/>
                                        <p:tgtEl>
                                          <p:spTgt spid="57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decel="40000" autoRev="1" fill="hold" nodeType="withEffect">
                                  <p:stCondLst>
                                    <p:cond delay="3820"/>
                                  </p:stCondLst>
                                  <p:childTnLst>
                                    <p:animScale>
                                      <p:cBhvr>
                                        <p:cTn id="92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00000" y="75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decel="40000" autoRev="1" fill="hold" nodeType="withEffect">
                                  <p:stCondLst>
                                    <p:cond delay="3840"/>
                                  </p:stCondLst>
                                  <p:childTnLst>
                                    <p:animScale>
                                      <p:cBhvr>
                                        <p:cTn id="94" dur="250" fill="hold"/>
                                        <p:tgtEl>
                                          <p:spTgt spid="55"/>
                                        </p:tgtEl>
                                      </p:cBhvr>
                                      <p:by x="100000" y="70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decel="40000" autoRev="1" fill="hold" nodeType="withEffect">
                                  <p:stCondLst>
                                    <p:cond delay="3860"/>
                                  </p:stCondLst>
                                  <p:childTnLst>
                                    <p:animScale>
                                      <p:cBhvr>
                                        <p:cTn id="96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100000" y="65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6" presetClass="emph" presetSubtype="0" decel="40000" autoRev="1" fill="hold" nodeType="withEffect">
                                  <p:stCondLst>
                                    <p:cond delay="3880"/>
                                  </p:stCondLst>
                                  <p:childTnLst>
                                    <p:animScale>
                                      <p:cBhvr>
                                        <p:cTn id="98" dur="250" fill="hold"/>
                                        <p:tgtEl>
                                          <p:spTgt spid="53"/>
                                        </p:tgtEl>
                                      </p:cBhvr>
                                      <p:by x="100000" y="60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6" presetClass="emph" presetSubtype="0" decel="4000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100" dur="250" fill="hold"/>
                                        <p:tgtEl>
                                          <p:spTgt spid="52"/>
                                        </p:tgtEl>
                                      </p:cBhvr>
                                      <p:by x="100000" y="55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6" presetClass="emph" presetSubtype="0" decel="40000" autoRev="1" fill="hold" nodeType="withEffect">
                                  <p:stCondLst>
                                    <p:cond delay="3920"/>
                                  </p:stCondLst>
                                  <p:childTnLst>
                                    <p:animScale>
                                      <p:cBhvr>
                                        <p:cTn id="102" dur="250" fill="hold"/>
                                        <p:tgtEl>
                                          <p:spTgt spid="51"/>
                                        </p:tgtEl>
                                      </p:cBhvr>
                                      <p:by x="1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6" presetClass="emph" presetSubtype="0" decel="40000" autoRev="1" fill="hold" nodeType="withEffect">
                                  <p:stCondLst>
                                    <p:cond delay="3940"/>
                                  </p:stCondLst>
                                  <p:childTnLst>
                                    <p:animScale>
                                      <p:cBhvr>
                                        <p:cTn id="104" dur="250" fill="hold"/>
                                        <p:tgtEl>
                                          <p:spTgt spid="50"/>
                                        </p:tgtEl>
                                      </p:cBhvr>
                                      <p:by x="100000" y="45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6" presetClass="emph" presetSubtype="0" decel="40000" autoRev="1" fill="hold" nodeType="withEffect">
                                  <p:stCondLst>
                                    <p:cond delay="3960"/>
                                  </p:stCondLst>
                                  <p:childTnLst>
                                    <p:animScale>
                                      <p:cBhvr>
                                        <p:cTn id="106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6" presetClass="emph" presetSubtype="0" decel="40000" autoRev="1" fill="hold" nodeType="withEffect">
                                  <p:stCondLst>
                                    <p:cond delay="3980"/>
                                  </p:stCondLst>
                                  <p:childTnLst>
                                    <p:animScale>
                                      <p:cBhvr>
                                        <p:cTn id="108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00000" y="35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6" presetClass="emph" presetSubtype="0" decel="4000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110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64674E-6 4.00221E-6 L 0.10543 -0.258 " pathEditMode="relative" rAng="0" ptsTypes="AA">
                                      <p:cBhvr>
                                        <p:cTn id="118" dur="1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2" y="-129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2" presetClass="exit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91962E-7 4.00221E-6 L -0.08881 -0.21809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41" y="-10915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2" presetClass="exit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1" dur="1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91962E-7 -3.49504E-6 L -0.09998 0.24388 " pathEditMode="relative" rAng="0" ptsTypes="AA">
                                      <p:cBhvr>
                                        <p:cTn id="140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99" y="12194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22" presetClass="exit" presetSubtype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64674E-6 -3.49504E-6 L 0.1445 0.35105 " pathEditMode="relative" rAng="0" ptsTypes="AA">
                                      <p:cBhvr>
                                        <p:cTn id="151" dur="1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9" y="17552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1.85066E-6 -2.75634E-7 L 0.18829 0.24366 " pathEditMode="relative" rAng="0" ptsTypes="AA">
                                      <p:cBhvr>
                                        <p:cTn id="162" dur="1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5" y="12172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4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292E-6 -4.92834E-6 L 0.35189 0.20442 " pathEditMode="relative" rAng="0" ptsTypes="AA">
                                      <p:cBhvr>
                                        <p:cTn id="173" dur="1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9" y="10209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1.85066E-6 -2.75634E-7 L -0.26482 0.33649 " pathEditMode="relative" rAng="0" ptsTypes="AA">
                                      <p:cBhvr>
                                        <p:cTn id="184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47" y="16825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6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7.09501E-7 -4.92834E-6 L -0.38316 0.22426 " pathEditMode="relative" rAng="0" ptsTypes="AA">
                                      <p:cBhvr>
                                        <p:cTn id="195" dur="1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64" y="11202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22" presetClass="exit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9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13595E-6 -5.84344E-7 L -0.02592 0.14465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7233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8" dur="1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1.51575E-6 2.09482E-6 L 0.01848 0.09879 " pathEditMode="relative" rAng="0" ptsTypes="AA">
                                      <p:cBhvr>
                                        <p:cTn id="217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8" y="4939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9" dur="1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7.09501E-7 -4.5645E-6 L -0.48735 -0.27828 " pathEditMode="relative" rAng="0" ptsTypes="AA">
                                      <p:cBhvr>
                                        <p:cTn id="228" dur="1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4" y="-13914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22" presetClass="exit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0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292E-6 -4.5645E-6 L 0.45646 -0.27563 " pathEditMode="relative" rAng="0" ptsTypes="AA">
                                      <p:cBhvr>
                                        <p:cTn id="239" dur="1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23" y="-13782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22" presetClass="exit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1.85066E-6 7.828E-7 L -0.2064 -0.26968 " pathEditMode="relative" rAng="0" ptsTypes="AA">
                                      <p:cBhvr>
                                        <p:cTn id="250" dur="1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20" y="-13495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22" presetClass="exit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5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1.85066E-6 7.828E-7 L 0.26755 -0.36163 " pathEditMode="relative" rAng="0" ptsTypes="AA">
                                      <p:cBhvr>
                                        <p:cTn id="261" dur="1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71" y="-18082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22" presetClass="exit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6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13595E-6 1.09151E-6 L -0.02828 -0.15546 " pathEditMode="relative" rAng="0" ptsTypes="AA">
                                      <p:cBhvr>
                                        <p:cTn id="272" dur="1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4" y="-7762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22" presetClass="exit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2.13595E-6 1.09151E-6 L 0.07603 -0.40419 " pathEditMode="relative" rAng="0" ptsTypes="AA">
                                      <p:cBhvr>
                                        <p:cTn id="283" dur="1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96" y="-20198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22" presetClass="exit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84297E-6 -3.94708E-6 L -0.16671 -0.28269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5" y="-14135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22" presetClass="exit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6" dur="1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4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2.84297E-6 4.45424E-6 L 0.0609 0.11025 " pathEditMode="relative" rAng="0" ptsTypes="AA">
                                      <p:cBhvr>
                                        <p:cTn id="305" dur="1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9" y="5513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22" presetClass="exit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5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-2.89967E-6 L 0 -0.4086 " pathEditMode="relative" rAng="0" ptsTypes="AA">
                                      <p:cBhvr>
                                        <p:cTn id="31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419"/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22" presetClass="exit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8" dur="1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6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 4.78501E-6 L 0 0.43175 " pathEditMode="relative" rAng="0" ptsTypes="AA">
                                      <p:cBhvr>
                                        <p:cTn id="327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1588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29" dur="1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4.65393E-6 4.50937E-6 L -0.22364 -0.20618 " pathEditMode="relative" rAng="0" ptsTypes="AA">
                                      <p:cBhvr>
                                        <p:cTn id="338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88" y="-10320"/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22" presetClass="exit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0" dur="1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8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2.90499E-6 1.59868E-6 L -0.27574 -0.086 " pathEditMode="relative" rAng="0" ptsTypes="AA">
                                      <p:cBhvr>
                                        <p:cTn id="349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93" y="-4300"/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22" presetClass="exit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1" dur="1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9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1.71173E-6 2.41455E-6 L -0.18916 -0.39625 " pathEditMode="relative" rAng="0" ptsTypes="AA">
                                      <p:cBhvr>
                                        <p:cTn id="360" dur="1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4" y="-19824"/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22" presetClass="exit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2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0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6.32597E-7 -4.82911E-6 L -0.17415 -0.03109 " pathEditMode="relative" rAng="0" ptsTypes="AA">
                                      <p:cBhvr>
                                        <p:cTn id="371" dur="1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08" y="-1566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22" presetClass="exit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73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4.97891E-6 -7.71775E-8 L -0.32299 0.07872 " pathEditMode="relative" rAng="0" ptsTypes="AA">
                                      <p:cBhvr>
                                        <p:cTn id="382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0" y="3925"/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22" presetClass="exit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4" dur="1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2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4.21732E-7 -2.98787E-6 L -0.27313 0.26263 " pathEditMode="relative" rAng="0" ptsTypes="AA">
                                      <p:cBhvr>
                                        <p:cTn id="393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57" y="13120"/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22" presetClass="exit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5" dur="1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3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7.59117E-7 -4.45424E-6 L -0.22476 0.2344 " pathEditMode="relative" rAng="0" ptsTypes="AA">
                                      <p:cBhvr>
                                        <p:cTn id="404" dur="1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8" y="11709"/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22" presetClass="exit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6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0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4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26247E-6 -1.12459E-6 L -0.13818 0.23418 " pathEditMode="relative" rAng="0" ptsTypes="AA">
                                      <p:cBhvr>
                                        <p:cTn id="415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9" y="11709"/>
                                    </p:animMotion>
                                  </p:childTnLst>
                                </p:cTn>
                              </p:par>
                              <p:par>
                                <p:cTn id="416" presetID="22" presetClass="exit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7" dur="1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1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5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4.94418E-6 -2.02867E-6 L 0.03001 0.31841 " pathEditMode="relative" rAng="0" ptsTypes="AA">
                                      <p:cBhvr>
                                        <p:cTn id="426" dur="1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1" y="15921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22" presetClass="exit" presetSubtype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8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2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6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5351E-6 4.12348E-6 L 0.19523 0.3323 " pathEditMode="relative" rAng="0" ptsTypes="AA">
                                      <p:cBhvr>
                                        <p:cTn id="437" dur="1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62" y="16604"/>
                                    </p:animMotion>
                                  </p:childTnLst>
                                </p:cTn>
                              </p:par>
                              <p:par>
                                <p:cTn id="438" presetID="22" presetClass="exit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7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1.38923E-6 3.60529E-6 L 0.27623 0.27188 " pathEditMode="relative" rAng="0" ptsTypes="AA">
                                      <p:cBhvr>
                                        <p:cTn id="448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6" y="13583"/>
                                    </p:animMotion>
                                  </p:childTnLst>
                                </p:cTn>
                              </p:par>
                              <p:par>
                                <p:cTn id="449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50" dur="1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4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8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4.01885E-7 9.37155E-7 L 0.291 0.0774 " pathEditMode="relative" rAng="0" ptsTypes="AA">
                                      <p:cBhvr>
                                        <p:cTn id="459" dur="1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50" y="3859"/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22" presetClass="exit" presetSubtype="1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6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5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9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4.01885E-7 2.61301E-6 L 0.22352 -0.06527 " pathEditMode="relative" rAng="0" ptsTypes="AA">
                                      <p:cBhvr>
                                        <p:cTn id="470" dur="1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76" y="-3264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22" presetClass="exit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7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6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0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4.95907E-6 1.46637E-6 L 0.26297 -0.23661 " pathEditMode="relative" rAng="0" ptsTypes="AA">
                                      <p:cBhvr>
                                        <p:cTn id="481" dur="1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48" y="-11841"/>
                                    </p:animMotion>
                                  </p:childTnLst>
                                </p:cTn>
                              </p:par>
                              <p:par>
                                <p:cTn id="482" presetID="22" presetClass="exit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8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7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1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54751E-6 1.87431E-6 L 0.19871 -0.15965 " pathEditMode="relative" rAng="0" ptsTypes="AA">
                                      <p:cBhvr>
                                        <p:cTn id="492" dur="1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35" y="-7982"/>
                                    </p:animMotion>
                                  </p:childTnLst>
                                </p:cTn>
                              </p:par>
                              <p:par>
                                <p:cTn id="493" presetID="22" presetClass="exit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4" dur="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8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2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2047E-6 -2.33738E-6 L 0.11412 -0.35523 " pathEditMode="relative" rAng="0" ptsTypes="AA">
                                      <p:cBhvr>
                                        <p:cTn id="503" dur="1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6" y="-17751"/>
                                    </p:animMotion>
                                  </p:childTnLst>
                                </p:cTn>
                              </p:par>
                              <p:par>
                                <p:cTn id="504" presetID="22" presetClass="exit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5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23" presetClass="entr" presetSubtype="52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3" presetID="42" presetClass="path" presetSubtype="0" decel="10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1.23046E-6 7.71775E-8 L 0.04316 -0.21566 " pathEditMode="relative" rAng="0" ptsTypes="AA">
                                      <p:cBhvr>
                                        <p:cTn id="514" dur="1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8" y="-10783"/>
                                    </p:animMotion>
                                  </p:childTnLst>
                                </p:cTn>
                              </p:par>
                              <p:par>
                                <p:cTn id="515" presetID="22" presetClass="exit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6" dur="7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8" presetID="2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0" dur="3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" dur="3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2" presetID="6" presetClass="emph" presetSubtype="0" decel="10000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animScale>
                                      <p:cBhvr>
                                        <p:cTn id="523" dur="3000" fill="hold"/>
                                        <p:tgtEl>
                                          <p:spTgt spid="112"/>
                                        </p:tgtEl>
                                      </p:cBhvr>
                                      <p:by x="320000" y="320000"/>
                                    </p:animScale>
                                  </p:childTnLst>
                                </p:cTn>
                              </p:par>
                              <p:par>
                                <p:cTn id="524" presetID="2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6" dur="3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3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8" presetID="6" presetClass="emph" presetSubtype="0" decel="10000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animScale>
                                      <p:cBhvr>
                                        <p:cTn id="529" dur="3000" fill="hold"/>
                                        <p:tgtEl>
                                          <p:spTgt spid="125"/>
                                        </p:tgtEl>
                                      </p:cBhvr>
                                      <p:by x="240000" y="240000"/>
                                    </p:animScale>
                                  </p:childTnLst>
                                </p:cTn>
                              </p:par>
                              <p:par>
                                <p:cTn id="530" presetID="2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2" dur="3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" dur="3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4" presetID="6" presetClass="emph" presetSubtype="0" decel="10000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animScale>
                                      <p:cBhvr>
                                        <p:cTn id="535" dur="3000" fill="hold"/>
                                        <p:tgtEl>
                                          <p:spTgt spid="138"/>
                                        </p:tgtEl>
                                      </p:cBhvr>
                                      <p:by x="225000" y="225000"/>
                                    </p:animScale>
                                  </p:childTnLst>
                                </p:cTn>
                              </p:par>
                              <p:par>
                                <p:cTn id="536" presetID="2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8" dur="3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" dur="3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0" presetID="6" presetClass="emph" presetSubtype="0" decel="10000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animScale>
                                      <p:cBhvr>
                                        <p:cTn id="541" dur="3000" fill="hold"/>
                                        <p:tgtEl>
                                          <p:spTgt spid="151"/>
                                        </p:tgtEl>
                                      </p:cBhvr>
                                      <p:by x="160000" y="160000"/>
                                    </p:animScale>
                                  </p:childTnLst>
                                </p:cTn>
                              </p:par>
                              <p:par>
                                <p:cTn id="542" presetID="2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4" dur="3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" dur="3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6" presetID="6" presetClass="emph" presetSubtype="0" decel="10000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animScale>
                                      <p:cBhvr>
                                        <p:cTn id="547" dur="3000" fill="hold"/>
                                        <p:tgtEl>
                                          <p:spTgt spid="1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48" presetID="2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0" dur="3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3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2" presetID="6" presetClass="emph" presetSubtype="0" decel="100000" fill="hold" nodeType="withEffect">
                                  <p:stCondLst>
                                    <p:cond delay="3850"/>
                                  </p:stCondLst>
                                  <p:childTnLst>
                                    <p:animScale>
                                      <p:cBhvr>
                                        <p:cTn id="553" dur="3000" fill="hold"/>
                                        <p:tgtEl>
                                          <p:spTgt spid="17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54" presetID="23" presetClass="entr" presetSubtype="16" repeatCount="300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6" dur="3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" dur="3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23" presetClass="entr" presetSubtype="16" repeatCount="3000" fill="hold" grpId="0" nodeType="withEffect">
                                  <p:stCondLst>
                                    <p:cond delay="4078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3" dur="35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35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23" presetClass="entr" presetSubtype="16" repeatCount="3000" fill="hold" grpId="0" nodeType="withEffect">
                                  <p:stCondLst>
                                    <p:cond delay="3863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0" dur="3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3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23" presetClass="entr" presetSubtype="16" repeatCount="3000" fill="hold" grpId="0" nodeType="withEffect">
                                  <p:stCondLst>
                                    <p:cond delay="4241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7" dur="3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8" dur="3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" presetID="23" presetClass="entr" presetSubtype="16" repeatCount="3000" fill="hold" grpId="0" nodeType="withEffect">
                                  <p:stCondLst>
                                    <p:cond delay="4092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4" dur="3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3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23" presetClass="entr" presetSubtype="16" repeatCount="3000" fill="hold" grpId="0" nodeType="withEffect">
                                  <p:stCondLst>
                                    <p:cond delay="4306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1" dur="3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" dur="3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23" presetClass="entr" presetSubtype="16" repeatCount="3000" fill="hold" grpId="0" nodeType="withEffect">
                                  <p:stCondLst>
                                    <p:cond delay="4207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8" dur="3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3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23" presetClass="entr" presetSubtype="16" repeatCount="3000" fill="hold" grpId="0" nodeType="withEffect">
                                  <p:stCondLst>
                                    <p:cond delay="4049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" dur="3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3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23" presetClass="entr" presetSubtype="16" repeatCount="3000" fill="hold" grpId="0" nodeType="withEffect">
                                  <p:stCondLst>
                                    <p:cond delay="4056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2" dur="3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" dur="3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23" presetClass="entr" presetSubtype="16" repeatCount="3000" fill="hold" grpId="0" nodeType="withEffect">
                                  <p:stCondLst>
                                    <p:cond delay="4314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9" dur="3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" dur="3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" presetID="23" presetClass="entr" presetSubtype="16" repeatCount="3000" fill="hold" grpId="0" nodeType="withEffect">
                                  <p:stCondLst>
                                    <p:cond delay="4035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6" dur="3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" dur="3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23" presetClass="entr" presetSubtype="16" repeatCount="3000" fill="hold" grpId="0" nodeType="withEffect">
                                  <p:stCondLst>
                                    <p:cond delay="3885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3" dur="3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4" dur="3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23" presetClass="entr" presetSubtype="16" repeatCount="3000" fill="hold" grpId="0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0" dur="3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1" dur="3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23" presetClass="entr" presetSubtype="16" repeatCount="3000" fill="hold" grpId="0" nodeType="withEffect">
                                  <p:stCondLst>
                                    <p:cond delay="3984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7" dur="3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8" dur="3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23" presetClass="entr" presetSubtype="16" repeatCount="3000" fill="hold" grpId="0" nodeType="withEffect">
                                  <p:stCondLst>
                                    <p:cond delay="416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4" dur="3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5" dur="3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23" presetClass="entr" presetSubtype="16" repeatCount="3000" fill="hold" grpId="0" nodeType="withEffect">
                                  <p:stCondLst>
                                    <p:cond delay="5226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1" dur="3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3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23" presetClass="entr" presetSubtype="16" repeatCount="3000" fill="hold" grpId="0" nodeType="withEffect">
                                  <p:stCondLst>
                                    <p:cond delay="466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8" dur="35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9" dur="35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3" presetID="23" presetClass="entr" presetSubtype="16" repeatCount="3000" fill="hold" grpId="0" nodeType="withEffect">
                                  <p:stCondLst>
                                    <p:cond delay="4393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5" dur="35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" dur="35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" presetID="23" presetClass="entr" presetSubtype="16" repeatCount="3000" fill="hold" grpId="0" nodeType="withEffect">
                                  <p:stCondLst>
                                    <p:cond delay="4293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2" dur="3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3" dur="35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23" presetClass="entr" presetSubtype="16" repeatCount="3000" fill="hold" grpId="0" nodeType="withEffect">
                                  <p:stCondLst>
                                    <p:cond delay="4099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9" dur="35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0" dur="35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9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4" presetID="23" presetClass="entr" presetSubtype="16" repeatCount="3000" fill="hold" grpId="0" nodeType="withEffect">
                                  <p:stCondLst>
                                    <p:cond delay="4563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6" dur="3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35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9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9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" presetID="23" presetClass="entr" presetSubtype="16" repeatCount="3000" fill="hold" grpId="0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3" dur="3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4" dur="35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0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8" presetID="23" presetClass="entr" presetSubtype="16" repeatCount="3000" fill="hold" grpId="0" nodeType="withEffect">
                                  <p:stCondLst>
                                    <p:cond delay="4637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0" dur="35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1" dur="35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5" presetID="23" presetClass="entr" presetSubtype="16" repeatCount="3000" fill="hold" grpId="0" nodeType="withEffect">
                                  <p:stCondLst>
                                    <p:cond delay="4499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7" dur="35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8" dur="35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2" presetID="23" presetClass="entr" presetSubtype="16" repeatCount="3000" fill="hold" grpId="0" nodeType="withEffect">
                                  <p:stCondLst>
                                    <p:cond delay="476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4" dur="3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5" dur="35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2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2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9" presetID="23" presetClass="entr" presetSubtype="16" repeatCount="3000" fill="hold" grpId="0" nodeType="withEffect">
                                  <p:stCondLst>
                                    <p:cond delay="4535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1" dur="3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" dur="35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3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" presetID="23" presetClass="entr" presetSubtype="16" repeatCount="3000" fill="hold" grpId="0" nodeType="withEffect">
                                  <p:stCondLst>
                                    <p:cond delay="4397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8" dur="3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9" dur="35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3" presetID="23" presetClass="entr" presetSubtype="16" repeatCount="3000" fill="hold" grpId="0" nodeType="withEffect">
                                  <p:stCondLst>
                                    <p:cond delay="4577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5" dur="35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6" dur="35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4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" presetID="23" presetClass="entr" presetSubtype="16" repeatCount="3000" fill="hold" grpId="0" nodeType="withEffect">
                                  <p:stCondLst>
                                    <p:cond delay="4694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2" dur="3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3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5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5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23" presetClass="entr" presetSubtype="16" repeatCount="3000" fill="hold" grpId="0" nodeType="withEffect">
                                  <p:stCondLst>
                                    <p:cond delay="4230"/>
                                  </p:stCondLst>
                                  <p:childTnLst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9" dur="3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3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6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4" presetID="23" presetClass="entr" presetSubtype="16" repeatCount="3000" fill="hold" grpId="0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6" dur="3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7" dur="3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1" presetID="23" presetClass="entr" presetSubtype="16" repeatCount="3000" fill="hold" grpId="0" nodeType="withEffect">
                                  <p:stCondLst>
                                    <p:cond delay="4218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3" dur="3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3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7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8" presetID="23" presetClass="entr" presetSubtype="16" repeatCount="3000" fill="hold" grpId="0" nodeType="withEffect">
                                  <p:stCondLst>
                                    <p:cond delay="3550"/>
                                  </p:stCondLst>
                                  <p:childTnLst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0" dur="3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1" dur="3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8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8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5" presetID="23" presetClass="entr" presetSubtype="16" repeatCount="3000" fill="hold" grpId="0" nodeType="withEffect">
                                  <p:stCondLst>
                                    <p:cond delay="3652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7" dur="3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8" dur="3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9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2" presetID="23" presetClass="entr" presetSubtype="16" repeatCount="3000" fill="hold" grpId="0" nodeType="withEffect">
                                  <p:stCondLst>
                                    <p:cond delay="3681"/>
                                  </p:stCondLst>
                                  <p:childTnLs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4" dur="3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5" dur="3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9" presetID="23" presetClass="entr" presetSubtype="16" repeatCount="3000" fill="hold" grpId="0" nodeType="withEffect">
                                  <p:stCondLst>
                                    <p:cond delay="3732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1" dur="3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2" dur="3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0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6" presetID="23" presetClass="entr" presetSubtype="16" repeatCount="3000" fill="hold" grpId="0" nodeType="withEffect">
                                  <p:stCondLst>
                                    <p:cond delay="3638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8" dur="3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9" dur="3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1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1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3" presetID="23" presetClass="entr" presetSubtype="16" repeatCount="3000" fill="hold" grpId="0" nodeType="withEffect">
                                  <p:stCondLst>
                                    <p:cond delay="3938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5" dur="3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6" dur="3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1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0" presetID="23" presetClass="entr" presetSubtype="16" repeatCount="3000" fill="hold" grpId="0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2" dur="3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" dur="3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7" presetID="23" presetClass="entr" presetSubtype="16" repeatCount="3000" fill="hold" grpId="0" nodeType="withEffect">
                                  <p:stCondLst>
                                    <p:cond delay="4194"/>
                                  </p:stCondLst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9" dur="3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0" dur="3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3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4" presetID="23" presetClass="entr" presetSubtype="16" repeatCount="3000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8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6" dur="3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7" dur="3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3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3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1" presetID="23" presetClass="entr" presetSubtype="16" repeatCount="3000" fill="hold" grpId="0" nodeType="withEffect">
                                  <p:stCondLst>
                                    <p:cond delay="3711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3" dur="3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4" dur="3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4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8" presetID="23" presetClass="entr" presetSubtype="16" repeatCount="3000" fill="hold" grpId="0" nodeType="withEffect">
                                  <p:stCondLst>
                                    <p:cond delay="4208"/>
                                  </p:stCondLst>
                                  <p:childTnLst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0" dur="3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1" dur="3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" presetID="23" presetClass="entr" presetSubtype="16" repeatCount="3000" fill="hold" grpId="0" nodeType="withEffect">
                                  <p:stCondLst>
                                    <p:cond delay="4445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7" dur="3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8" dur="3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5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23" presetClass="entr" presetSubtype="16" repeatCount="3000" fill="hold" grpId="0" nodeType="withEffect">
                                  <p:stCondLst>
                                    <p:cond delay="4422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4" dur="3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5" dur="3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6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6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9" presetID="23" presetClass="entr" presetSubtype="16" repeatCount="3000" fill="hold" grpId="0" nodeType="withEffect">
                                  <p:stCondLst>
                                    <p:cond delay="379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1" dur="35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2" dur="35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7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6" presetID="23" presetClass="entr" presetSubtype="16" repeatCount="3000" fill="hold" grpId="0" nodeType="withEffect">
                                  <p:stCondLst>
                                    <p:cond delay="4010"/>
                                  </p:stCondLst>
                                  <p:childTnLs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8" dur="3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9" dur="3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3" presetID="23" presetClass="entr" presetSubtype="16" repeatCount="3000" fill="hold" grpId="0" nodeType="withEffect">
                                  <p:stCondLst>
                                    <p:cond delay="3785"/>
                                  </p:stCondLst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5" dur="3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" dur="3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8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0" presetID="23" presetClass="entr" presetSubtype="16" repeatCount="300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2" dur="3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3" dur="3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9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9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7" presetID="23" presetClass="entr" presetSubtype="16" repeatCount="3000" fill="hold" grpId="0" nodeType="withEffect">
                                  <p:stCondLst>
                                    <p:cond delay="3731"/>
                                  </p:stCondLst>
                                  <p:childTnLst>
                                    <p:set>
                                      <p:cBhvr>
                                        <p:cTn id="8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9" dur="3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0" dur="3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0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4" presetID="23" presetClass="entr" presetSubtype="16" repeatCount="3000" fill="hold" grpId="0" nodeType="withEffect">
                                  <p:stCondLst>
                                    <p:cond delay="3702"/>
                                  </p:stCondLst>
                                  <p:childTnLst>
                                    <p:set>
                                      <p:cBhvr>
                                        <p:cTn id="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6" dur="3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7" dur="3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1" presetID="23" presetClass="entr" presetSubtype="16" repeatCount="3000" fill="hold" grpId="0" nodeType="withEffect">
                                  <p:stCondLst>
                                    <p:cond delay="4268"/>
                                  </p:stCondLst>
                                  <p:childTnLst>
                                    <p:set>
                                      <p:cBhvr>
                                        <p:cTn id="9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3" dur="3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4" dur="3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1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8" presetID="23" presetClass="entr" presetSubtype="16" repeatCount="3000" fill="hold" grpId="0" nodeType="withEffect">
                                  <p:stCondLst>
                                    <p:cond delay="3988"/>
                                  </p:stCondLst>
                                  <p:childTnLst>
                                    <p:set>
                                      <p:cBhvr>
                                        <p:cTn id="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0" dur="3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3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2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2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5" presetID="23" presetClass="entr" presetSubtype="16" repeatCount="3000" fill="hold" grpId="0" nodeType="withEffect">
                                  <p:stCondLst>
                                    <p:cond delay="3782"/>
                                  </p:stCondLst>
                                  <p:childTnLst>
                                    <p:set>
                                      <p:cBhvr>
                                        <p:cTn id="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7" dur="3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8" dur="3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3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2" presetID="23" presetClass="entr" presetSubtype="16" repeatCount="3000" fill="hold" grpId="0" nodeType="withEffect">
                                  <p:stCondLst>
                                    <p:cond delay="4244"/>
                                  </p:stCondLst>
                                  <p:childTnLs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4" dur="3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5" dur="3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9" presetID="23" presetClass="entr" presetSubtype="16" repeatCount="3000" fill="hold" grpId="0" nodeType="withEffect">
                                  <p:stCondLst>
                                    <p:cond delay="3688"/>
                                  </p:stCondLst>
                                  <p:childTnLst>
                                    <p:set>
                                      <p:cBhvr>
                                        <p:cTn id="9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1" dur="3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2" dur="3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4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6" presetID="23" presetClass="entr" presetSubtype="16" repeatCount="3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8" dur="3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9" dur="3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5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5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3" presetID="23" presetClass="entr" presetSubtype="16" repeatCount="3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5" dur="3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6" dur="3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5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0" presetID="23" presetClass="entr" presetSubtype="16" repeatCount="3000" fill="hold" grpId="0" nodeType="withEffect">
                                  <p:stCondLst>
                                    <p:cond delay="3761"/>
                                  </p:stCondLst>
                                  <p:childTnLst>
                                    <p:set>
                                      <p:cBhvr>
                                        <p:cTn id="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2" dur="3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3" dur="3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7" presetID="23" presetClass="entr" presetSubtype="16" repeatCount="3000" fill="hold" grpId="0" nodeType="withEffect">
                                  <p:stCondLst>
                                    <p:cond delay="4472"/>
                                  </p:stCondLst>
                                  <p:childTnLst>
                                    <p:set>
                                      <p:cBhvr>
                                        <p:cTn id="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9" dur="3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0" dur="3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7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4" presetID="23" presetClass="entr" presetSubtype="16" repeatCount="3000" fill="hold" grpId="0" nodeType="withEffect">
                                  <p:stCondLst>
                                    <p:cond delay="4258"/>
                                  </p:stCondLst>
                                  <p:childTnLst>
                                    <p:set>
                                      <p:cBhvr>
                                        <p:cTn id="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6" dur="3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7" dur="3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7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7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1" presetID="23" presetClass="entr" presetSubtype="16" repeatCount="3000" fill="hold" grpId="0" nodeType="withEffect">
                                  <p:stCondLst>
                                    <p:cond delay="4495"/>
                                  </p:stCondLst>
                                  <p:childTnLst>
                                    <p:set>
                                      <p:cBhvr>
                                        <p:cTn id="9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3" dur="3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4" dur="3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8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8" presetID="23" presetClass="entr" presetSubtype="16" repeatCount="3000" fill="hold" grpId="0" nodeType="withEffect">
                                  <p:stCondLst>
                                    <p:cond delay="3840"/>
                                  </p:stCondLst>
                                  <p:childTnLs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0" dur="3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1" dur="3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5" presetID="23" presetClass="entr" presetSubtype="16" repeatCount="300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7" dur="3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8" dur="3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9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2" presetID="23" presetClass="entr" presetSubtype="16" repeatCount="3000" fill="hold" grpId="0" nodeType="withEffect">
                                  <p:stCondLst>
                                    <p:cond delay="4060"/>
                                  </p:stCondLst>
                                  <p:childTnLst>
                                    <p:set>
                                      <p:cBhvr>
                                        <p:cTn id="1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4" dur="3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5" dur="3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0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0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9" presetID="23" presetClass="entr" presetSubtype="16" repeatCount="3000" fill="hold" grpId="0" nodeType="withEffect">
                                  <p:stCondLst>
                                    <p:cond delay="4128"/>
                                  </p:stCondLst>
                                  <p:childTnLst>
                                    <p:set>
                                      <p:cBhvr>
                                        <p:cTn id="1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1" dur="3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2" dur="3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1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6" presetID="23" presetClass="entr" presetSubtype="16" repeatCount="3000" fill="hold" grpId="0" nodeType="withEffect">
                                  <p:stCondLst>
                                    <p:cond delay="3835"/>
                                  </p:stCondLst>
                                  <p:childTnLst>
                                    <p:set>
                                      <p:cBhvr>
                                        <p:cTn id="1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8" dur="3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9" dur="3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3" presetID="23" presetClass="entr" presetSubtype="16" repeatCount="3000" fill="hold" grpId="0" nodeType="withEffect">
                                  <p:stCondLst>
                                    <p:cond delay="4142"/>
                                  </p:stCondLst>
                                  <p:childTnLst>
                                    <p:set>
                                      <p:cBhvr>
                                        <p:cTn id="1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5" dur="3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6" dur="3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2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0" presetID="23" presetClass="entr" presetSubtype="16" repeatCount="3000" fill="hold" grpId="0" nodeType="withEffect">
                                  <p:stCondLst>
                                    <p:cond delay="3913"/>
                                  </p:stCondLst>
                                  <p:childTnLst>
                                    <p:set>
                                      <p:cBhvr>
                                        <p:cTn id="1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2" dur="3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3" dur="3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3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3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7" presetID="23" presetClass="entr" presetSubtype="16" repeatCount="3000" fill="hold" grpId="0" nodeType="withEffect">
                                  <p:stCondLst>
                                    <p:cond delay="4257"/>
                                  </p:stCondLst>
                                  <p:childTnLst>
                                    <p:set>
                                      <p:cBhvr>
                                        <p:cTn id="10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9" dur="3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0" dur="3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4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4" presetID="23" presetClass="entr" presetSubtype="16" repeatCount="3000" fill="hold" grpId="0" nodeType="withEffect">
                                  <p:stCondLst>
                                    <p:cond delay="4291"/>
                                  </p:stCondLst>
                                  <p:childTnLs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6" dur="3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7" dur="3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1" presetID="23" presetClass="entr" presetSubtype="16" repeatCount="3000" fill="hold" grpId="0" nodeType="withEffect">
                                  <p:stCondLst>
                                    <p:cond delay="4356"/>
                                  </p:stCondLst>
                                  <p:childTnLs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3" dur="3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4" dur="3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5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8" presetID="23" presetClass="entr" presetSubtype="16" repeatCount="300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0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0" dur="3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1" dur="3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6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6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5" presetID="23" presetClass="entr" presetSubtype="16" repeatCount="3000" fill="hold" grpId="0" nodeType="withEffect">
                                  <p:stCondLst>
                                    <p:cond delay="4099"/>
                                  </p:stCondLst>
                                  <p:childTnLst>
                                    <p:set>
                                      <p:cBhvr>
                                        <p:cTn id="10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7" dur="3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8" dur="3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7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2" presetID="23" presetClass="entr" presetSubtype="16" repeatCount="3000" fill="hold" grpId="0" nodeType="withEffect">
                                  <p:stCondLst>
                                    <p:cond delay="4085"/>
                                  </p:stCondLst>
                                  <p:childTnLs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4" dur="3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5" dur="3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9" presetID="23" presetClass="entr" presetSubtype="16" repeatCount="3000" fill="hold" grpId="0" nodeType="withEffect">
                                  <p:stCondLst>
                                    <p:cond delay="4106"/>
                                  </p:stCondLst>
                                  <p:childTnLst>
                                    <p:set>
                                      <p:cBhvr>
                                        <p:cTn id="10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1" dur="3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2" dur="3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8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6" presetID="23" presetClass="entr" presetSubtype="16" repeatCount="3000" fill="hold" grpId="0" nodeType="withEffect">
                                  <p:stCondLst>
                                    <p:cond delay="3935"/>
                                  </p:stCondLst>
                                  <p:childTnLst>
                                    <p:set>
                                      <p:cBhvr>
                                        <p:cTn id="1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8" dur="3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9" dur="3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9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9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3" presetID="23" presetClass="entr" presetSubtype="16" repeatCount="3000" fill="hold" grpId="0" nodeType="withEffect">
                                  <p:stCondLst>
                                    <p:cond delay="4364"/>
                                  </p:stCondLst>
                                  <p:childTnLs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5" dur="3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6" dur="3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9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0" presetID="23" presetClass="entr" presetSubtype="16" repeatCount="3000" fill="hold" grpId="0" nodeType="withEffect">
                                  <p:stCondLst>
                                    <p:cond delay="4034"/>
                                  </p:stCondLst>
                                  <p:childTnLs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2" dur="3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3" dur="3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7" presetID="23" presetClass="entr" presetSubtype="16" repeatCount="3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9" dur="3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0" dur="3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1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4" presetID="23" presetClass="entr" presetSubtype="16" repeatCount="3000" fill="hold" grpId="0" nodeType="withEffect">
                                  <p:stCondLst>
                                    <p:cond delay="4210"/>
                                  </p:stCondLst>
                                  <p:childTnLst>
                                    <p:set>
                                      <p:cBhvr>
                                        <p:cTn id="1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6" dur="3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7" dur="3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1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1" presetID="23" presetClass="entr" presetSubtype="16" repeatCount="3000" fill="hold" grpId="0" nodeType="withEffect">
                                  <p:stCondLst>
                                    <p:cond delay="4280"/>
                                  </p:stCondLst>
                                  <p:childTnLst>
                                    <p:set>
                                      <p:cBhvr>
                                        <p:cTn id="1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3" dur="3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4" dur="3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2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8" presetID="23" presetClass="entr" presetSubtype="16" repeatCount="3000" fill="hold" grpId="0" nodeType="withEffect">
                                  <p:stCondLst>
                                    <p:cond delay="4744"/>
                                  </p:stCondLst>
                                  <p:childTnLst>
                                    <p:set>
                                      <p:cBhvr>
                                        <p:cTn id="1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0" dur="3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1" dur="3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5" presetID="23" presetClass="entr" presetSubtype="16" repeatCount="3000" fill="hold" grpId="0" nodeType="withEffect">
                                  <p:stCondLst>
                                    <p:cond delay="4627"/>
                                  </p:stCondLst>
                                  <p:childTnLst>
                                    <p:set>
                                      <p:cBhvr>
                                        <p:cTn id="1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7" dur="3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8" dur="3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3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2" presetID="23" presetClass="entr" presetSubtype="16" repeatCount="3000" fill="hold" grpId="0" nodeType="withEffect">
                                  <p:stCondLst>
                                    <p:cond delay="4447"/>
                                  </p:stCondLst>
                                  <p:childTnLst>
                                    <p:set>
                                      <p:cBhvr>
                                        <p:cTn id="1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4" dur="3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5" dur="3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4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4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9" presetID="23" presetClass="entr" presetSubtype="16" repeatCount="300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1" dur="3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2" dur="3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5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6" presetID="23" presetClass="entr" presetSubtype="16" repeatCount="3000" fill="hold" grpId="0" nodeType="withEffect">
                                  <p:stCondLst>
                                    <p:cond delay="4810"/>
                                  </p:stCondLst>
                                  <p:childTnLst>
                                    <p:set>
                                      <p:cBhvr>
                                        <p:cTn id="1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8" dur="3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9" dur="3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3" presetID="23" presetClass="entr" presetSubtype="16" repeatCount="3000" fill="hold" grpId="0" nodeType="withEffect">
                                  <p:stCondLst>
                                    <p:cond delay="4687"/>
                                  </p:stCondLst>
                                  <p:childTnLst>
                                    <p:set>
                                      <p:cBhvr>
                                        <p:cTn id="1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5" dur="3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6" dur="3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6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0" presetID="23" presetClass="entr" presetSubtype="16" repeatCount="3000" fill="hold" grpId="0" nodeType="withEffect">
                                  <p:stCondLst>
                                    <p:cond delay="4585"/>
                                  </p:stCondLst>
                                  <p:childTnLst>
                                    <p:set>
                                      <p:cBhvr>
                                        <p:cTn id="1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2" dur="3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3" dur="3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7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7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7" presetID="23" presetClass="entr" presetSubtype="16" repeatCount="3000" fill="hold" grpId="0" nodeType="withEffect">
                                  <p:stCondLst>
                                    <p:cond delay="4613"/>
                                  </p:stCondLst>
                                  <p:childTnLst>
                                    <p:set>
                                      <p:cBhvr>
                                        <p:cTn id="1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9" dur="3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0" dur="3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8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4" presetID="23" presetClass="entr" presetSubtype="16" repeatCount="3000" fill="hold" grpId="0" nodeType="withEffect">
                                  <p:stCondLst>
                                    <p:cond delay="4549"/>
                                  </p:stCondLst>
                                  <p:childTnLst>
                                    <p:set>
                                      <p:cBhvr>
                                        <p:cTn id="1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6" dur="3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7" dur="3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1" presetID="23" presetClass="entr" presetSubtype="16" repeatCount="3000" fill="hold" grpId="0" nodeType="withEffect">
                                  <p:stCondLst>
                                    <p:cond delay="4149"/>
                                  </p:stCondLst>
                                  <p:childTnLst>
                                    <p:set>
                                      <p:cBhvr>
                                        <p:cTn id="1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3" dur="3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4" dur="3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9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8" presetID="23" presetClass="entr" presetSubtype="16" repeatCount="3000" fill="hold" grpId="0" nodeType="withEffect">
                                  <p:stCondLst>
                                    <p:cond delay="4343"/>
                                  </p:stCondLst>
                                  <p:childTnLst>
                                    <p:set>
                                      <p:cBhvr>
                                        <p:cTn id="1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0" dur="3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1" dur="3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0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0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5" presetID="23" presetClass="entr" presetSubtype="16" repeatCount="3000" fill="hold" grpId="0" nodeType="withEffect">
                                  <p:stCondLst>
                                    <p:cond delay="4443"/>
                                  </p:stCondLst>
                                  <p:childTnLst>
                                    <p:set>
                                      <p:cBhvr>
                                        <p:cTn id="1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7" dur="3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8" dur="3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1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2" presetID="23" presetClass="entr" presetSubtype="16" repeatCount="3000" fill="hold" grpId="0" nodeType="withEffect">
                                  <p:stCondLst>
                                    <p:cond delay="4710"/>
                                  </p:stCondLst>
                                  <p:childTnLst>
                                    <p:set>
                                      <p:cBhvr>
                                        <p:cTn id="1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4" dur="3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5" dur="3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9" presetID="23" presetClass="entr" presetSubtype="16" repeatCount="3000" fill="hold" grpId="0" nodeType="withEffect">
                                  <p:stCondLst>
                                    <p:cond delay="5276"/>
                                  </p:stCondLst>
                                  <p:childTnLst>
                                    <p:set>
                                      <p:cBhvr>
                                        <p:cTn id="1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1" dur="3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2" dur="3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2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6" presetID="23" presetClass="entr" presetSubtype="16" repeatCount="4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8" dur="35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9" dur="35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3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3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3" presetID="23" presetClass="entr" presetSubtype="16" repeatCount="4000" fill="hold" grpId="0" nodeType="withEffect">
                                  <p:stCondLst>
                                    <p:cond delay="4651"/>
                                  </p:stCondLst>
                                  <p:childTnLs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5" dur="35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6" dur="35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3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0" presetID="23" presetClass="entr" presetSubtype="16" repeatCount="4000" fill="hold" grpId="0" nodeType="withEffect">
                                  <p:stCondLst>
                                    <p:cond delay="3988"/>
                                  </p:stCondLst>
                                  <p:childTnLst>
                                    <p:set>
                                      <p:cBhvr>
                                        <p:cTn id="1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2" dur="3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3" dur="35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7" presetID="23" presetClass="entr" presetSubtype="16" repeatCount="4000" fill="hold" grpId="0" nodeType="withEffect">
                                  <p:stCondLst>
                                    <p:cond delay="4490"/>
                                  </p:stCondLst>
                                  <p:childTnLst>
                                    <p:set>
                                      <p:cBhvr>
                                        <p:cTn id="1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9" dur="35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0" dur="35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5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4" presetID="23" presetClass="entr" presetSubtype="16" repeatCount="4000" fill="hold" grpId="0" nodeType="withEffect">
                                  <p:stCondLst>
                                    <p:cond delay="4645"/>
                                  </p:stCondLst>
                                  <p:childTnLst>
                                    <p:set>
                                      <p:cBhvr>
                                        <p:cTn id="1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6" dur="35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7" dur="35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5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5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1" presetID="23" presetClass="entr" presetSubtype="16" repeatCount="4000" fill="hold" grpId="0" nodeType="withEffect">
                                  <p:stCondLst>
                                    <p:cond delay="4189"/>
                                  </p:stCondLst>
                                  <p:childTnLst>
                                    <p:set>
                                      <p:cBhvr>
                                        <p:cTn id="1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3" dur="35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4" dur="35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6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8" presetID="23" presetClass="entr" presetSubtype="16" repeatCount="4000" fill="hold" grpId="0" nodeType="withEffect">
                                  <p:stCondLst>
                                    <p:cond delay="4573"/>
                                  </p:stCondLst>
                                  <p:childTnLst>
                                    <p:set>
                                      <p:cBhvr>
                                        <p:cTn id="1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0" dur="35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1" dur="35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5" presetID="23" presetClass="entr" presetSubtype="16" repeatCount="4000" fill="hold" grpId="0" nodeType="withEffect">
                                  <p:stCondLst>
                                    <p:cond delay="4390"/>
                                  </p:stCondLst>
                                  <p:childTnLst>
                                    <p:set>
                                      <p:cBhvr>
                                        <p:cTn id="1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7" dur="35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8" dur="35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7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2" presetID="23" presetClass="entr" presetSubtype="16" repeatCount="4000" fill="hold" grpId="0" nodeType="withEffect">
                                  <p:stCondLst>
                                    <p:cond delay="4498"/>
                                  </p:stCondLst>
                                  <p:childTnLst>
                                    <p:set>
                                      <p:cBhvr>
                                        <p:cTn id="1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4" dur="35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5" dur="35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8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8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9" presetID="23" presetClass="entr" presetSubtype="16" repeatCount="4000" fill="hold" grpId="0" nodeType="withEffect">
                                  <p:stCondLst>
                                    <p:cond delay="4199"/>
                                  </p:stCondLst>
                                  <p:childTnLst>
                                    <p:set>
                                      <p:cBhvr>
                                        <p:cTn id="1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1" dur="35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2" dur="35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9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6" presetID="23" presetClass="entr" presetSubtype="16" repeatCount="4000" fill="hold" grpId="0" nodeType="withEffect">
                                  <p:stCondLst>
                                    <p:cond delay="4018"/>
                                  </p:stCondLst>
                                  <p:childTnLst>
                                    <p:set>
                                      <p:cBhvr>
                                        <p:cTn id="1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8" dur="3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9" dur="35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3" presetID="23" presetClass="entr" presetSubtype="16" repeatCount="4000" fill="hold" grpId="0" nodeType="withEffect">
                                  <p:stCondLst>
                                    <p:cond delay="4137"/>
                                  </p:stCondLst>
                                  <p:childTnLst>
                                    <p:set>
                                      <p:cBhvr>
                                        <p:cTn id="1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5" dur="35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6" dur="35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0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0" presetID="23" presetClass="entr" presetSubtype="16" repeatCount="4000" fill="hold" grpId="0" nodeType="withEffect">
                                  <p:stCondLst>
                                    <p:cond delay="4610"/>
                                  </p:stCondLst>
                                  <p:childTnLst>
                                    <p:set>
                                      <p:cBhvr>
                                        <p:cTn id="1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2" dur="35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3" dur="35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1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1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7" presetID="23" presetClass="entr" presetSubtype="16" repeatCount="4000" fill="hold" grpId="0" nodeType="withEffect">
                                  <p:stCondLst>
                                    <p:cond delay="4249"/>
                                  </p:stCondLst>
                                  <p:childTnLst>
                                    <p:set>
                                      <p:cBhvr>
                                        <p:cTn id="1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9" dur="35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0" dur="35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2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4" presetID="23" presetClass="entr" presetSubtype="16" repeatCount="4000" fill="hold" grpId="0" nodeType="withEffect">
                                  <p:stCondLst>
                                    <p:cond delay="4688"/>
                                  </p:stCondLst>
                                  <p:childTnLst>
                                    <p:set>
                                      <p:cBhvr>
                                        <p:cTn id="1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6" dur="35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7" dur="35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1" presetID="23" presetClass="entr" presetSubtype="16" repeatCount="4000" fill="hold" grpId="0" nodeType="withEffect">
                                  <p:stCondLst>
                                    <p:cond delay="4034"/>
                                  </p:stCondLst>
                                  <p:childTnLst>
                                    <p:set>
                                      <p:cBhvr>
                                        <p:cTn id="1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3" dur="35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4" dur="35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3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8" presetID="23" presetClass="entr" presetSubtype="16" repeatCount="4000" fill="hold" grpId="0" nodeType="withEffect">
                                  <p:stCondLst>
                                    <p:cond delay="4696"/>
                                  </p:stCondLst>
                                  <p:childTnLst>
                                    <p:set>
                                      <p:cBhvr>
                                        <p:cTn id="1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0" dur="35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1" dur="35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4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4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5" presetID="23" presetClass="entr" presetSubtype="16" repeatCount="4000" fill="hold" grpId="0" nodeType="withEffect">
                                  <p:stCondLst>
                                    <p:cond delay="3811"/>
                                  </p:stCondLst>
                                  <p:childTnLst>
                                    <p:set>
                                      <p:cBhvr>
                                        <p:cTn id="1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7" dur="35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8" dur="35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5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2" presetID="23" presetClass="entr" presetSubtype="16" repeatCount="4000" fill="hold" grpId="0" nodeType="withEffect">
                                  <p:stCondLst>
                                    <p:cond delay="4691"/>
                                  </p:stCondLst>
                                  <p:childTnLst>
                                    <p:set>
                                      <p:cBhvr>
                                        <p:cTn id="1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4" dur="35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5" dur="35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9" presetID="23" presetClass="entr" presetSubtype="16" repeatCount="4000" fill="hold" grpId="0" nodeType="withEffect">
                                  <p:stCondLst>
                                    <p:cond delay="4688"/>
                                  </p:stCondLst>
                                  <p:childTnLst>
                                    <p:set>
                                      <p:cBhvr>
                                        <p:cTn id="1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1" dur="35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2" dur="35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6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6" presetID="23" presetClass="entr" presetSubtype="16" repeatCount="4000" fill="hold" grpId="0" nodeType="withEffect">
                                  <p:stCondLst>
                                    <p:cond delay="4221"/>
                                  </p:stCondLst>
                                  <p:childTnLst>
                                    <p:set>
                                      <p:cBhvr>
                                        <p:cTn id="1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8" dur="35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9" dur="35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7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7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3" presetID="23" presetClass="entr" presetSubtype="16" repeatCount="4000" fill="hold" grpId="0" nodeType="withEffect">
                                  <p:stCondLst>
                                    <p:cond delay="4469"/>
                                  </p:stCondLst>
                                  <p:childTnLst>
                                    <p:set>
                                      <p:cBhvr>
                                        <p:cTn id="1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5" dur="35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6" dur="35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7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0" presetID="23" presetClass="entr" presetSubtype="16" repeatCount="4000" fill="hold" grpId="0" nodeType="withEffect">
                                  <p:stCondLst>
                                    <p:cond delay="4106"/>
                                  </p:stCondLst>
                                  <p:childTnLst>
                                    <p:set>
                                      <p:cBhvr>
                                        <p:cTn id="1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2" dur="35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3" dur="35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7" presetID="23" presetClass="entr" presetSubtype="16" repeatCount="400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9" dur="35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0" dur="350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9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4" presetID="23" presetClass="entr" presetSubtype="16" repeatCount="4000" fill="hold" grpId="0" nodeType="withEffect">
                                  <p:stCondLst>
                                    <p:cond delay="4537"/>
                                  </p:stCondLst>
                                  <p:childTnLst>
                                    <p:set>
                                      <p:cBhvr>
                                        <p:cTn id="1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6" dur="35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7" dur="35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9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9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1" presetID="23" presetClass="entr" presetSubtype="16" repeatCount="4000" fill="hold" grpId="0" nodeType="withEffect">
                                  <p:stCondLst>
                                    <p:cond delay="4021"/>
                                  </p:stCondLst>
                                  <p:childTnLst>
                                    <p:set>
                                      <p:cBhvr>
                                        <p:cTn id="1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3" dur="35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4" dur="35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0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8" presetID="23" presetClass="entr" presetSubtype="16" repeatCount="4000" fill="hold" grpId="0" nodeType="withEffect">
                                  <p:stCondLst>
                                    <p:cond delay="4072"/>
                                  </p:stCondLst>
                                  <p:childTnLst>
                                    <p:set>
                                      <p:cBhvr>
                                        <p:cTn id="1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0" dur="35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1" dur="35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5" presetID="23" presetClass="entr" presetSubtype="16" repeatCount="4000" fill="hold" grpId="0" nodeType="withEffect">
                                  <p:stCondLst>
                                    <p:cond delay="4003"/>
                                  </p:stCondLst>
                                  <p:childTnLst>
                                    <p:set>
                                      <p:cBhvr>
                                        <p:cTn id="1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7" dur="35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8" dur="35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2" presetID="23" presetClass="entr" presetSubtype="16" repeatCount="4000" fill="hold" grpId="0" nodeType="withEffect">
                                  <p:stCondLst>
                                    <p:cond delay="4209"/>
                                  </p:stCondLst>
                                  <p:childTnLst>
                                    <p:set>
                                      <p:cBhvr>
                                        <p:cTn id="1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4" dur="35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5" dur="35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2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2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9" presetID="23" presetClass="entr" presetSubtype="16" repeatCount="4000" fill="hold" grpId="0" nodeType="withEffect">
                                  <p:stCondLst>
                                    <p:cond delay="4619"/>
                                  </p:stCondLst>
                                  <p:childTnLst>
                                    <p:set>
                                      <p:cBhvr>
                                        <p:cTn id="1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1" dur="35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2" dur="35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3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6" presetID="23" presetClass="entr" presetSubtype="16" repeatCount="4000" fill="hold" grpId="0" nodeType="withEffect">
                                  <p:stCondLst>
                                    <p:cond delay="4432"/>
                                  </p:stCondLst>
                                  <p:childTnLst>
                                    <p:set>
                                      <p:cBhvr>
                                        <p:cTn id="1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8" dur="35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9" dur="35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3" presetID="23" presetClass="entr" presetSubtype="16" repeatCount="4000" fill="hold" grpId="0" nodeType="withEffect">
                                  <p:stCondLst>
                                    <p:cond delay="3908"/>
                                  </p:stCondLst>
                                  <p:childTnLst>
                                    <p:set>
                                      <p:cBhvr>
                                        <p:cTn id="1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5" dur="35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6" dur="35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4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0" presetID="23" presetClass="entr" presetSubtype="16" repeatCount="4000" fill="hold" grpId="0" nodeType="withEffect">
                                  <p:stCondLst>
                                    <p:cond delay="4421"/>
                                  </p:stCondLst>
                                  <p:childTnLst>
                                    <p:set>
                                      <p:cBhvr>
                                        <p:cTn id="1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2" dur="3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3" dur="3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5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5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7" presetID="23" presetClass="entr" presetSubtype="16" repeatCount="4000" fill="hold" grpId="0" nodeType="withEffect">
                                  <p:stCondLst>
                                    <p:cond delay="4603"/>
                                  </p:stCondLst>
                                  <p:childTnLst>
                                    <p:set>
                                      <p:cBhvr>
                                        <p:cTn id="1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9" dur="3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0" dur="35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6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4" presetID="23" presetClass="entr" presetSubtype="16" repeatCount="4000" fill="hold" grpId="0" nodeType="withEffect">
                                  <p:stCondLst>
                                    <p:cond delay="4583"/>
                                  </p:stCondLst>
                                  <p:childTnLst>
                                    <p:set>
                                      <p:cBhvr>
                                        <p:cTn id="1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6" dur="3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7" dur="35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1" presetID="23" presetClass="entr" presetSubtype="16" repeatCount="4000" fill="hold" grpId="0" nodeType="withEffect">
                                  <p:stCondLst>
                                    <p:cond delay="3780"/>
                                  </p:stCondLst>
                                  <p:childTnLst>
                                    <p:set>
                                      <p:cBhvr>
                                        <p:cTn id="1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3" dur="3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4" dur="3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7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8" presetID="23" presetClass="entr" presetSubtype="16" repeatCount="4000" fill="hold" grpId="0" nodeType="withEffect">
                                  <p:stCondLst>
                                    <p:cond delay="3771"/>
                                  </p:stCondLst>
                                  <p:childTnLst>
                                    <p:set>
                                      <p:cBhvr>
                                        <p:cTn id="1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0" dur="35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1" dur="35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8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8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5" presetID="23" presetClass="entr" presetSubtype="16" repeatCount="4000" fill="hold" grpId="0" nodeType="withEffect">
                                  <p:stCondLst>
                                    <p:cond delay="4458"/>
                                  </p:stCondLst>
                                  <p:childTnLst>
                                    <p:set>
                                      <p:cBhvr>
                                        <p:cTn id="1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7" dur="35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8" dur="35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9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2" presetID="23" presetClass="entr" presetSubtype="16" repeatCount="4000" fill="hold" grpId="0" nodeType="withEffect">
                                  <p:stCondLst>
                                    <p:cond delay="4056"/>
                                  </p:stCondLst>
                                  <p:childTnLst>
                                    <p:set>
                                      <p:cBhvr>
                                        <p:cTn id="1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4" dur="35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5" dur="35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9" presetID="23" presetClass="entr" presetSubtype="16" repeatCount="4000" fill="hold" grpId="0" nodeType="withEffect">
                                  <p:stCondLst>
                                    <p:cond delay="3984"/>
                                  </p:stCondLst>
                                  <p:childTnLst>
                                    <p:set>
                                      <p:cBhvr>
                                        <p:cTn id="1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1" dur="35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2" dur="35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0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6" presetID="23" presetClass="entr" presetSubtype="16" repeatCount="4000" fill="hold" grpId="0" nodeType="withEffect">
                                  <p:stCondLst>
                                    <p:cond delay="4012"/>
                                  </p:stCondLst>
                                  <p:childTnLst>
                                    <p:set>
                                      <p:cBhvr>
                                        <p:cTn id="1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8" dur="3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9" dur="35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1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1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3" presetID="23" presetClass="entr" presetSubtype="16" repeatCount="4000" fill="hold" grpId="0" nodeType="withEffect">
                                  <p:stCondLst>
                                    <p:cond delay="3765"/>
                                  </p:stCondLst>
                                  <p:childTnLst>
                                    <p:set>
                                      <p:cBhvr>
                                        <p:cTn id="1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5" dur="35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6" dur="35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1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0" presetID="23" presetClass="entr" presetSubtype="16" repeatCount="4000" fill="hold" grpId="0" nodeType="withEffect">
                                  <p:stCondLst>
                                    <p:cond delay="3889"/>
                                  </p:stCondLst>
                                  <p:childTnLst>
                                    <p:set>
                                      <p:cBhvr>
                                        <p:cTn id="1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2" dur="35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3" dur="35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7" presetID="23" presetClass="entr" presetSubtype="16" repeatCount="4000" fill="hold" grpId="0" nodeType="withEffect">
                                  <p:stCondLst>
                                    <p:cond delay="3727"/>
                                  </p:stCondLst>
                                  <p:childTnLst>
                                    <p:set>
                                      <p:cBhvr>
                                        <p:cTn id="1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9" dur="35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0" dur="35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3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4" presetID="23" presetClass="entr" presetSubtype="16" repeatCount="4000" fill="hold" grpId="0" nodeType="withEffect">
                                  <p:stCondLst>
                                    <p:cond delay="3820"/>
                                  </p:stCondLst>
                                  <p:childTnLst>
                                    <p:set>
                                      <p:cBhvr>
                                        <p:cTn id="1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6" dur="35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7" dur="35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3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3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1" presetID="23" presetClass="entr" presetSubtype="16" repeatCount="4000" fill="hold" grpId="0" nodeType="withEffect">
                                  <p:stCondLst>
                                    <p:cond delay="4216"/>
                                  </p:stCondLst>
                                  <p:childTnLst>
                                    <p:set>
                                      <p:cBhvr>
                                        <p:cTn id="1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3" dur="35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4" dur="35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4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8" presetID="23" presetClass="entr" presetSubtype="16" repeatCount="4000" fill="hold" grpId="0" nodeType="withEffect">
                                  <p:stCondLst>
                                    <p:cond delay="3870"/>
                                  </p:stCondLst>
                                  <p:childTnLst>
                                    <p:set>
                                      <p:cBhvr>
                                        <p:cTn id="1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0" dur="35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1" dur="35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5" presetID="23" presetClass="entr" presetSubtype="16" repeatCount="4000" fill="hold" grpId="0" nodeType="withEffect">
                                  <p:stCondLst>
                                    <p:cond delay="3991"/>
                                  </p:stCondLst>
                                  <p:childTnLst>
                                    <p:set>
                                      <p:cBhvr>
                                        <p:cTn id="1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7" dur="35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8" dur="35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5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2" presetID="23" presetClass="entr" presetSubtype="16" repeatCount="4000" fill="hold" grpId="0" nodeType="withEffect">
                                  <p:stCondLst>
                                    <p:cond delay="3994"/>
                                  </p:stCondLst>
                                  <p:childTnLst>
                                    <p:set>
                                      <p:cBhvr>
                                        <p:cTn id="1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4" dur="35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5" dur="35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6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6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9" presetID="23" presetClass="entr" presetSubtype="16" repeatCount="4000" fill="hold" grpId="0" nodeType="withEffect">
                                  <p:stCondLst>
                                    <p:cond delay="3840"/>
                                  </p:stCondLst>
                                  <p:childTnLst>
                                    <p:set>
                                      <p:cBhvr>
                                        <p:cTn id="1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1" dur="35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2" dur="35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7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6" presetID="23" presetClass="entr" presetSubtype="16" repeatCount="4000" fill="hold" grpId="0" nodeType="withEffect">
                                  <p:stCondLst>
                                    <p:cond delay="3963"/>
                                  </p:stCondLst>
                                  <p:childTnLst>
                                    <p:set>
                                      <p:cBhvr>
                                        <p:cTn id="1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8" dur="35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9" dur="35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3" presetID="23" presetClass="entr" presetSubtype="16" repeatCount="4000" fill="hold" grpId="0" nodeType="withEffect">
                                  <p:stCondLst>
                                    <p:cond delay="3701"/>
                                  </p:stCondLst>
                                  <p:childTnLst>
                                    <p:set>
                                      <p:cBhvr>
                                        <p:cTn id="1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5" dur="35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6" dur="35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8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0" presetID="23" presetClass="entr" presetSubtype="16" repeatCount="4000" fill="hold" grpId="0" nodeType="withEffect">
                                  <p:stCondLst>
                                    <p:cond delay="3984"/>
                                  </p:stCondLst>
                                  <p:childTnLst>
                                    <p:set>
                                      <p:cBhvr>
                                        <p:cTn id="1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2" dur="35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3" dur="35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9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9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7" presetID="23" presetClass="entr" presetSubtype="16" repeatCount="4000" fill="hold" grpId="0" nodeType="withEffect">
                                  <p:stCondLst>
                                    <p:cond delay="3910"/>
                                  </p:stCondLst>
                                  <p:childTnLst>
                                    <p:set>
                                      <p:cBhvr>
                                        <p:cTn id="1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9" dur="35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0" dur="35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0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4" presetID="23" presetClass="entr" presetSubtype="16" repeatCount="4000" fill="hold" grpId="0" nodeType="withEffect">
                                  <p:stCondLst>
                                    <p:cond delay="3810"/>
                                  </p:stCondLst>
                                  <p:childTnLst>
                                    <p:set>
                                      <p:cBhvr>
                                        <p:cTn id="1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6" dur="35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7" dur="35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1" presetID="23" presetClass="entr" presetSubtype="16" repeatCount="4000" fill="hold" grpId="0" nodeType="withEffect">
                                  <p:stCondLst>
                                    <p:cond delay="4583"/>
                                  </p:stCondLst>
                                  <p:childTnLst>
                                    <p:set>
                                      <p:cBhvr>
                                        <p:cTn id="1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3" dur="35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4" dur="35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1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8" presetID="23" presetClass="entr" presetSubtype="16" repeatCount="4000" fill="hold" grpId="0" nodeType="withEffect">
                                  <p:stCondLst>
                                    <p:cond delay="4003"/>
                                  </p:stCondLst>
                                  <p:childTnLst>
                                    <p:set>
                                      <p:cBhvr>
                                        <p:cTn id="16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0" dur="35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1" dur="35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2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2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5" presetID="23" presetClass="entr" presetSubtype="16" repeatCount="4000" fill="hold" grpId="0" nodeType="withEffect">
                                  <p:stCondLst>
                                    <p:cond delay="4298"/>
                                  </p:stCondLst>
                                  <p:childTnLst>
                                    <p:set>
                                      <p:cBhvr>
                                        <p:cTn id="1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7" dur="35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8" dur="35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3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2" presetID="23" presetClass="entr" presetSubtype="16" repeatCount="4000" fill="hold" grpId="0" nodeType="withEffect">
                                  <p:stCondLst>
                                    <p:cond delay="4654"/>
                                  </p:stCondLst>
                                  <p:childTnLst>
                                    <p:set>
                                      <p:cBhvr>
                                        <p:cTn id="1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4" dur="35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5" dur="35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9" presetID="23" presetClass="entr" presetSubtype="16" repeatCount="4000" fill="hold" grpId="0" nodeType="withEffect">
                                  <p:stCondLst>
                                    <p:cond delay="3941"/>
                                  </p:stCondLst>
                                  <p:childTnLst>
                                    <p:set>
                                      <p:cBhvr>
                                        <p:cTn id="1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1" dur="35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2" dur="35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4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6" presetID="23" presetClass="entr" presetSubtype="16" repeatCount="4000" fill="hold" grpId="0" nodeType="withEffect">
                                  <p:stCondLst>
                                    <p:cond delay="4033"/>
                                  </p:stCondLst>
                                  <p:childTnLst>
                                    <p:set>
                                      <p:cBhvr>
                                        <p:cTn id="1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8" dur="35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9" dur="35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5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5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3" presetID="23" presetClass="entr" presetSubtype="16" repeatCount="4000" fill="hold" grpId="0" nodeType="withEffect">
                                  <p:stCondLst>
                                    <p:cond delay="3975"/>
                                  </p:stCondLst>
                                  <p:childTnLst>
                                    <p:set>
                                      <p:cBhvr>
                                        <p:cTn id="1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5" dur="35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6" dur="35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5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0" presetID="23" presetClass="entr" presetSubtype="16" repeatCount="4000" fill="hold" grpId="0" nodeType="withEffect">
                                  <p:stCondLst>
                                    <p:cond delay="4172"/>
                                  </p:stCondLst>
                                  <p:childTnLst>
                                    <p:set>
                                      <p:cBhvr>
                                        <p:cTn id="1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2" dur="35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3" dur="35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7" presetID="23" presetClass="entr" presetSubtype="16" repeatCount="4000" fill="hold" grpId="0" nodeType="withEffect">
                                  <p:stCondLst>
                                    <p:cond delay="4024"/>
                                  </p:stCondLst>
                                  <p:childTnLst>
                                    <p:set>
                                      <p:cBhvr>
                                        <p:cTn id="1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9" dur="3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0" dur="3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7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4" presetID="23" presetClass="entr" presetSubtype="16" repeatCount="4000" fill="hold" grpId="0" nodeType="withEffect">
                                  <p:stCondLst>
                                    <p:cond delay="4113"/>
                                  </p:stCondLst>
                                  <p:childTnLst>
                                    <p:set>
                                      <p:cBhvr>
                                        <p:cTn id="16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6" dur="35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7" dur="35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7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7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1" presetID="23" presetClass="entr" presetSubtype="16" repeatCount="4000" fill="hold" grpId="0" nodeType="withEffect">
                                  <p:stCondLst>
                                    <p:cond delay="4001"/>
                                  </p:stCondLst>
                                  <p:childTnLst>
                                    <p:set>
                                      <p:cBhvr>
                                        <p:cTn id="1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3" dur="3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4" dur="3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8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8" presetID="23" presetClass="entr" presetSubtype="16" repeatCount="4000" fill="hold" grpId="0" nodeType="withEffect">
                                  <p:stCondLst>
                                    <p:cond delay="4662"/>
                                  </p:stCondLst>
                                  <p:childTnLst>
                                    <p:set>
                                      <p:cBhvr>
                                        <p:cTn id="1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0" dur="3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1" dur="3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5" presetID="23" presetClass="entr" presetSubtype="16" repeatCount="4000" fill="hold" grpId="0" nodeType="withEffect">
                                  <p:stCondLst>
                                    <p:cond delay="4273"/>
                                  </p:stCondLst>
                                  <p:childTnLst>
                                    <p:set>
                                      <p:cBhvr>
                                        <p:cTn id="1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7" dur="3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8" dur="3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9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2" presetID="23" presetClass="entr" presetSubtype="16" repeatCount="4000" fill="hold" grpId="0" nodeType="withEffect">
                                  <p:stCondLst>
                                    <p:cond delay="4659"/>
                                  </p:stCondLst>
                                  <p:childTnLst>
                                    <p:set>
                                      <p:cBhvr>
                                        <p:cTn id="1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4" dur="3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5" dur="3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0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0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9" presetID="23" presetClass="entr" presetSubtype="16" repeatCount="4000" fill="hold" grpId="0" nodeType="withEffect">
                                  <p:stCondLst>
                                    <p:cond delay="4534"/>
                                  </p:stCondLst>
                                  <p:childTnLst>
                                    <p:set>
                                      <p:cBhvr>
                                        <p:cTn id="1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1" dur="3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2" dur="3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1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6" presetID="23" presetClass="entr" presetSubtype="16" repeatCount="4000" fill="hold" grpId="0" nodeType="withEffect">
                                  <p:stCondLst>
                                    <p:cond delay="4506"/>
                                  </p:stCondLst>
                                  <p:childTnLst>
                                    <p:set>
                                      <p:cBhvr>
                                        <p:cTn id="1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8" dur="3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9" dur="3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3" presetID="23" presetClass="entr" presetSubtype="16" repeatCount="4000" fill="hold" grpId="0" nodeType="withEffect">
                                  <p:stCondLst>
                                    <p:cond delay="4698"/>
                                  </p:stCondLst>
                                  <p:childTnLst>
                                    <p:set>
                                      <p:cBhvr>
                                        <p:cTn id="1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5" dur="3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6" dur="3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2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0" presetID="23" presetClass="entr" presetSubtype="16" repeatCount="4000" fill="hold" grpId="0" nodeType="withEffect">
                                  <p:stCondLst>
                                    <p:cond delay="4520"/>
                                  </p:stCondLst>
                                  <p:childTnLst>
                                    <p:set>
                                      <p:cBhvr>
                                        <p:cTn id="1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2" dur="3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3" dur="3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3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3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7" presetID="23" presetClass="entr" presetSubtype="16" repeatCount="4000" fill="hold" grpId="0" nodeType="withEffect">
                                  <p:stCondLst>
                                    <p:cond delay="4391"/>
                                  </p:stCondLst>
                                  <p:childTnLst>
                                    <p:set>
                                      <p:cBhvr>
                                        <p:cTn id="17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9" dur="3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0" dur="3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4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4" presetID="23" presetClass="entr" presetSubtype="16" repeatCount="4000" fill="hold" grpId="0" nodeType="withEffect">
                                  <p:stCondLst>
                                    <p:cond delay="4205"/>
                                  </p:stCondLst>
                                  <p:childTnLst>
                                    <p:set>
                                      <p:cBhvr>
                                        <p:cTn id="1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6" dur="3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7" dur="3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1" presetID="23" presetClass="entr" presetSubtype="16" repeatCount="4000" fill="hold" grpId="0" nodeType="withEffect">
                                  <p:stCondLst>
                                    <p:cond delay="4001"/>
                                  </p:stCondLst>
                                  <p:childTnLst>
                                    <p:set>
                                      <p:cBhvr>
                                        <p:cTn id="1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3" dur="3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4" dur="3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5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8" presetID="23" presetClass="entr" presetSubtype="16" repeatCount="4000" fill="hold" grpId="0" nodeType="withEffect">
                                  <p:stCondLst>
                                    <p:cond delay="4365"/>
                                  </p:stCondLst>
                                  <p:childTnLst>
                                    <p:set>
                                      <p:cBhvr>
                                        <p:cTn id="1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0" dur="35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1" dur="35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6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6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5" presetID="23" presetClass="entr" presetSubtype="16" repeatCount="4000" fill="hold" grpId="0" nodeType="withEffect">
                                  <p:stCondLst>
                                    <p:cond delay="4104"/>
                                  </p:stCondLst>
                                  <p:childTnLst>
                                    <p:set>
                                      <p:cBhvr>
                                        <p:cTn id="1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7" dur="3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8" dur="3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7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2" presetID="23" presetClass="entr" presetSubtype="16" repeatCount="4000" fill="hold" grpId="0" nodeType="withEffect">
                                  <p:stCondLst>
                                    <p:cond delay="4183"/>
                                  </p:stCondLst>
                                  <p:childTnLst>
                                    <p:set>
                                      <p:cBhvr>
                                        <p:cTn id="1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4" dur="3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5" dur="3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9" presetID="23" presetClass="entr" presetSubtype="16" repeatCount="4000" fill="hold" grpId="0" nodeType="withEffect">
                                  <p:stCondLst>
                                    <p:cond delay="4244"/>
                                  </p:stCondLst>
                                  <p:childTnLst>
                                    <p:set>
                                      <p:cBhvr>
                                        <p:cTn id="1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1" dur="3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2" dur="3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8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6" presetID="23" presetClass="entr" presetSubtype="16" repeatCount="4000" fill="hold" grpId="0" nodeType="withEffect">
                                  <p:stCondLst>
                                    <p:cond delay="3855"/>
                                  </p:stCondLst>
                                  <p:childTnLst>
                                    <p:set>
                                      <p:cBhvr>
                                        <p:cTn id="1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8" dur="3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9" dur="3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9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9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3" presetID="23" presetClass="entr" presetSubtype="16" repeatCount="4000" fill="hold" grpId="0" nodeType="withEffect">
                                  <p:stCondLst>
                                    <p:cond delay="3981"/>
                                  </p:stCondLst>
                                  <p:childTnLst>
                                    <p:set>
                                      <p:cBhvr>
                                        <p:cTn id="1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5" dur="3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6" dur="3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9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0" presetID="23" presetClass="entr" presetSubtype="16" repeatCount="4000" fill="hold" grpId="0" nodeType="withEffect">
                                  <p:stCondLst>
                                    <p:cond delay="4516"/>
                                  </p:stCondLst>
                                  <p:childTnLst>
                                    <p:set>
                                      <p:cBhvr>
                                        <p:cTn id="1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2" dur="3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3" dur="3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7" presetID="23" presetClass="entr" presetSubtype="16" repeatCount="4000" fill="hold" grpId="0" nodeType="withEffect">
                                  <p:stCondLst>
                                    <p:cond delay="4221"/>
                                  </p:stCondLst>
                                  <p:childTnLst>
                                    <p:set>
                                      <p:cBhvr>
                                        <p:cTn id="1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9" dur="35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0" dur="35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1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4" presetID="23" presetClass="entr" presetSubtype="16" repeatCount="4000" fill="hold" grpId="0" nodeType="withEffect">
                                  <p:stCondLst>
                                    <p:cond delay="3998"/>
                                  </p:stCondLst>
                                  <p:childTnLst>
                                    <p:set>
                                      <p:cBhvr>
                                        <p:cTn id="1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6" dur="3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7" dur="3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1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1" presetID="23" presetClass="entr" presetSubtype="16" repeatCount="4000" fill="hold" grpId="0" nodeType="withEffect">
                                  <p:stCondLst>
                                    <p:cond delay="4343"/>
                                  </p:stCondLst>
                                  <p:childTnLst>
                                    <p:set>
                                      <p:cBhvr>
                                        <p:cTn id="18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3" dur="3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4" dur="3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2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8" presetID="23" presetClass="entr" presetSubtype="16" repeatCount="4000" fill="hold" grpId="0" nodeType="withEffect">
                                  <p:stCondLst>
                                    <p:cond delay="3864"/>
                                  </p:stCondLst>
                                  <p:childTnLst>
                                    <p:set>
                                      <p:cBhvr>
                                        <p:cTn id="1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0" dur="35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1" dur="35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5" presetID="23" presetClass="entr" presetSubtype="16" repeatCount="4000" fill="hold" grpId="0" nodeType="withEffect">
                                  <p:stCondLst>
                                    <p:cond delay="4536"/>
                                  </p:stCondLst>
                                  <p:childTnLst>
                                    <p:set>
                                      <p:cBhvr>
                                        <p:cTn id="1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7" dur="35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8" dur="35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3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2" presetID="23" presetClass="entr" presetSubtype="16" repeatCount="4000" fill="hold" grpId="0" nodeType="withEffect">
                                  <p:stCondLst>
                                    <p:cond delay="4454"/>
                                  </p:stCondLst>
                                  <p:childTnLst>
                                    <p:set>
                                      <p:cBhvr>
                                        <p:cTn id="18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4" dur="3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5" dur="3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4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4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9" presetID="23" presetClass="entr" presetSubtype="16" repeatCount="4000" fill="hold" grpId="0" nodeType="withEffect">
                                  <p:stCondLst>
                                    <p:cond delay="3935"/>
                                  </p:stCondLst>
                                  <p:childTnLst>
                                    <p:set>
                                      <p:cBhvr>
                                        <p:cTn id="1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1" dur="35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2" dur="35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5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6" presetID="23" presetClass="entr" presetSubtype="16" repeatCount="4000" fill="hold" grpId="0" nodeType="withEffect">
                                  <p:stCondLst>
                                    <p:cond delay="3942"/>
                                  </p:stCondLst>
                                  <p:childTnLst>
                                    <p:set>
                                      <p:cBhvr>
                                        <p:cTn id="1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8" dur="35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9" dur="35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3" presetID="23" presetClass="entr" presetSubtype="16" repeatCount="4000" fill="hold" grpId="0" nodeType="withEffect">
                                  <p:stCondLst>
                                    <p:cond delay="4329"/>
                                  </p:stCondLst>
                                  <p:childTnLst>
                                    <p:set>
                                      <p:cBhvr>
                                        <p:cTn id="1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5" dur="3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6" dur="3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6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0" presetID="23" presetClass="entr" presetSubtype="16" repeatCount="4000" fill="hold" grpId="0" nodeType="withEffect">
                                  <p:stCondLst>
                                    <p:cond delay="3782"/>
                                  </p:stCondLst>
                                  <p:childTnLst>
                                    <p:set>
                                      <p:cBhvr>
                                        <p:cTn id="1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2" dur="35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3" dur="35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7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7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7" presetID="23" presetClass="entr" presetSubtype="16" repeatCount="4000" fill="hold" grpId="0" nodeType="withEffect">
                                  <p:stCondLst>
                                    <p:cond delay="3899"/>
                                  </p:stCondLst>
                                  <p:childTnLst>
                                    <p:set>
                                      <p:cBhvr>
                                        <p:cTn id="1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9" dur="35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0" dur="350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8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4" presetID="23" presetClass="entr" presetSubtype="16" repeatCount="4000" fill="hold" grpId="0" nodeType="withEffect">
                                  <p:stCondLst>
                                    <p:cond delay="3837"/>
                                  </p:stCondLst>
                                  <p:childTnLst>
                                    <p:set>
                                      <p:cBhvr>
                                        <p:cTn id="1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6" dur="35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7" dur="35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1" presetID="23" presetClass="entr" presetSubtype="16" repeatCount="4000" fill="hold" grpId="0" nodeType="withEffect">
                                  <p:stCondLst>
                                    <p:cond delay="4224"/>
                                  </p:stCondLst>
                                  <p:childTnLst>
                                    <p:set>
                                      <p:cBhvr>
                                        <p:cTn id="1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3" dur="35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4" dur="35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9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8" presetID="23" presetClass="entr" presetSubtype="16" repeatCount="4000" fill="hold" grpId="0" nodeType="withEffect">
                                  <p:stCondLst>
                                    <p:cond delay="4311"/>
                                  </p:stCondLst>
                                  <p:childTnLst>
                                    <p:set>
                                      <p:cBhvr>
                                        <p:cTn id="18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0" dur="35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1" dur="350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0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0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5" presetID="23" presetClass="entr" presetSubtype="16" repeatCount="4000" fill="hold" grpId="0" nodeType="withEffect">
                                  <p:stCondLst>
                                    <p:cond delay="4175"/>
                                  </p:stCondLst>
                                  <p:childTnLst>
                                    <p:set>
                                      <p:cBhvr>
                                        <p:cTn id="1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7" dur="35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8" dur="35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1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2" presetID="23" presetClass="entr" presetSubtype="16" repeatCount="4000" fill="hold" grpId="0" nodeType="withEffect">
                                  <p:stCondLst>
                                    <p:cond delay="4099"/>
                                  </p:stCondLst>
                                  <p:childTnLst>
                                    <p:set>
                                      <p:cBhvr>
                                        <p:cTn id="1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4" dur="35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5" dur="350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9" presetID="23" presetClass="entr" presetSubtype="16" repeatCount="4000" fill="hold" grpId="0" nodeType="withEffect">
                                  <p:stCondLst>
                                    <p:cond delay="4602"/>
                                  </p:stCondLst>
                                  <p:childTnLst>
                                    <p:set>
                                      <p:cBhvr>
                                        <p:cTn id="1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1" dur="35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2" dur="350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2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6" presetID="23" presetClass="entr" presetSubtype="16" repeatCount="4000" fill="hold" grpId="0" nodeType="withEffect">
                                  <p:stCondLst>
                                    <p:cond delay="4273"/>
                                  </p:stCondLst>
                                  <p:childTnLst>
                                    <p:set>
                                      <p:cBhvr>
                                        <p:cTn id="1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8" dur="35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9" dur="350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3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3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3" presetID="23" presetClass="entr" presetSubtype="16" repeatCount="4000" fill="hold" grpId="0" nodeType="withEffect">
                                  <p:stCondLst>
                                    <p:cond delay="4617"/>
                                  </p:stCondLst>
                                  <p:childTnLst>
                                    <p:set>
                                      <p:cBhvr>
                                        <p:cTn id="1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5" dur="3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6" dur="350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3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0" presetID="23" presetClass="entr" presetSubtype="16" repeatCount="4000" fill="hold" grpId="0" nodeType="withEffect">
                                  <p:stCondLst>
                                    <p:cond delay="4423"/>
                                  </p:stCondLst>
                                  <p:childTnLst>
                                    <p:set>
                                      <p:cBhvr>
                                        <p:cTn id="1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2" dur="35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3" dur="35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7" presetID="23" presetClass="entr" presetSubtype="16" repeatCount="4000" fill="hold" grpId="0" nodeType="withEffect">
                                  <p:stCondLst>
                                    <p:cond delay="3892"/>
                                  </p:stCondLst>
                                  <p:childTnLst>
                                    <p:set>
                                      <p:cBhvr>
                                        <p:cTn id="19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9" dur="35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0" dur="35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5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4" presetID="23" presetClass="entr" presetSubtype="16" repeatCount="4000" fill="hold" grpId="0" nodeType="withEffect">
                                  <p:stCondLst>
                                    <p:cond delay="4223"/>
                                  </p:stCondLst>
                                  <p:childTnLst>
                                    <p:set>
                                      <p:cBhvr>
                                        <p:cTn id="19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6" dur="3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7" dur="35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5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5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1" presetID="23" presetClass="entr" presetSubtype="16" repeatCount="4000" fill="hold" grpId="0" nodeType="withEffect">
                                  <p:stCondLst>
                                    <p:cond delay="4151"/>
                                  </p:stCondLst>
                                  <p:childTnLst>
                                    <p:set>
                                      <p:cBhvr>
                                        <p:cTn id="1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3" dur="35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4" dur="35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6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8" presetID="23" presetClass="entr" presetSubtype="16" repeatCount="4000" fill="hold" grpId="0" nodeType="withEffect">
                                  <p:stCondLst>
                                    <p:cond delay="3747"/>
                                  </p:stCondLst>
                                  <p:childTnLst>
                                    <p:set>
                                      <p:cBhvr>
                                        <p:cTn id="1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0" dur="35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1" dur="35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5" presetID="23" presetClass="entr" presetSubtype="16" repeatCount="4000" fill="hold" grpId="0" nodeType="withEffect">
                                  <p:stCondLst>
                                    <p:cond delay="4047"/>
                                  </p:stCondLst>
                                  <p:childTnLst>
                                    <p:set>
                                      <p:cBhvr>
                                        <p:cTn id="1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7" dur="35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8" dur="35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7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2" presetID="23" presetClass="entr" presetSubtype="16" repeatCount="4000" fill="hold" grpId="0" nodeType="withEffect">
                                  <p:stCondLst>
                                    <p:cond delay="3842"/>
                                  </p:stCondLst>
                                  <p:childTnLst>
                                    <p:set>
                                      <p:cBhvr>
                                        <p:cTn id="1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4" dur="35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5" dur="35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8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8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9" presetID="23" presetClass="entr" presetSubtype="16" repeatCount="4000" fill="hold" grpId="0" nodeType="withEffect">
                                  <p:stCondLst>
                                    <p:cond delay="3921"/>
                                  </p:stCondLst>
                                  <p:childTnLst>
                                    <p:set>
                                      <p:cBhvr>
                                        <p:cTn id="19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1" dur="35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2" dur="35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9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6" presetID="23" presetClass="entr" presetSubtype="16" repeatCount="4000" fill="hold" grpId="0" nodeType="withEffect">
                                  <p:stCondLst>
                                    <p:cond delay="4573"/>
                                  </p:stCondLst>
                                  <p:childTnLst>
                                    <p:set>
                                      <p:cBhvr>
                                        <p:cTn id="1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8" dur="35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9" dur="35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3" presetID="23" presetClass="entr" presetSubtype="16" repeatCount="4000" fill="hold" grpId="0" nodeType="withEffect">
                                  <p:stCondLst>
                                    <p:cond delay="4349"/>
                                  </p:stCondLst>
                                  <p:childTnLst>
                                    <p:set>
                                      <p:cBhvr>
                                        <p:cTn id="20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5" dur="3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6" dur="35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0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0" presetID="23" presetClass="entr" presetSubtype="16" repeatCount="4000" fill="hold" grpId="0" nodeType="withEffect">
                                  <p:stCondLst>
                                    <p:cond delay="4494"/>
                                  </p:stCondLst>
                                  <p:childTnLst>
                                    <p:set>
                                      <p:cBhvr>
                                        <p:cTn id="20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2" dur="35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3" dur="35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1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1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7" presetID="23" presetClass="entr" presetSubtype="16" repeatCount="4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0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9" dur="35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0" dur="35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2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4" presetID="23" presetClass="entr" presetSubtype="16" repeatCount="4000" fill="hold" grpId="0" nodeType="withEffect">
                                  <p:stCondLst>
                                    <p:cond delay="4308"/>
                                  </p:stCondLst>
                                  <p:childTnLst>
                                    <p:set>
                                      <p:cBhvr>
                                        <p:cTn id="2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6" dur="35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7" dur="35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1" presetID="23" presetClass="entr" presetSubtype="16" repeatCount="4000" fill="hold" grpId="0" nodeType="withEffect">
                                  <p:stCondLst>
                                    <p:cond delay="3834"/>
                                  </p:stCondLst>
                                  <p:childTnLst>
                                    <p:set>
                                      <p:cBhvr>
                                        <p:cTn id="2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3" dur="35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4" dur="35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3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3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8" presetID="23" presetClass="entr" presetSubtype="16" repeatCount="4000" fill="hold" grpId="0" nodeType="withEffect">
                                  <p:stCondLst>
                                    <p:cond delay="4379"/>
                                  </p:stCondLst>
                                  <p:childTnLst>
                                    <p:set>
                                      <p:cBhvr>
                                        <p:cTn id="2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0" dur="3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1" dur="35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4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4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5" presetID="23" presetClass="entr" presetSubtype="16" repeatCount="4000" fill="hold" grpId="0" nodeType="withEffect">
                                  <p:stCondLst>
                                    <p:cond delay="4345"/>
                                  </p:stCondLst>
                                  <p:childTnLst>
                                    <p:set>
                                      <p:cBhvr>
                                        <p:cTn id="2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7" dur="3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8" dur="3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5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2" presetID="23" presetClass="entr" presetSubtype="16" repeatCount="4000" fill="hold" grpId="0" nodeType="withEffect">
                                  <p:stCondLst>
                                    <p:cond delay="4142"/>
                                  </p:stCondLst>
                                  <p:childTnLst>
                                    <p:set>
                                      <p:cBhvr>
                                        <p:cTn id="20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4" dur="3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5" dur="3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9" presetID="23" presetClass="entr" presetSubtype="16" repeatCount="4000" fill="hold" grpId="0" nodeType="withEffect">
                                  <p:stCondLst>
                                    <p:cond delay="4196"/>
                                  </p:stCondLst>
                                  <p:childTnLst>
                                    <p:set>
                                      <p:cBhvr>
                                        <p:cTn id="20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1" dur="35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2" dur="35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6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6" presetID="23" presetClass="entr" presetSubtype="16" repeatCount="4000" fill="hold" grpId="0" nodeType="withEffect">
                                  <p:stCondLst>
                                    <p:cond delay="4363"/>
                                  </p:stCondLst>
                                  <p:childTnLst>
                                    <p:set>
                                      <p:cBhvr>
                                        <p:cTn id="2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8" dur="35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9" dur="35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7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7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3" presetID="23" presetClass="entr" presetSubtype="16" repeatCount="4000" fill="hold" grpId="0" nodeType="withEffect">
                                  <p:stCondLst>
                                    <p:cond delay="4460"/>
                                  </p:stCondLst>
                                  <p:childTnLst>
                                    <p:set>
                                      <p:cBhvr>
                                        <p:cTn id="20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5" dur="35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6" dur="35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7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0" presetID="23" presetClass="entr" presetSubtype="16" repeatCount="4000" fill="hold" grpId="0" nodeType="withEffect">
                                  <p:stCondLst>
                                    <p:cond delay="3732"/>
                                  </p:stCondLst>
                                  <p:childTnLst>
                                    <p:set>
                                      <p:cBhvr>
                                        <p:cTn id="20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2" dur="35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3" dur="350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7" presetID="23" presetClass="entr" presetSubtype="16" repeatCount="4000" fill="hold" grpId="0" nodeType="withEffect">
                                  <p:stCondLst>
                                    <p:cond delay="4227"/>
                                  </p:stCondLst>
                                  <p:childTnLst>
                                    <p:set>
                                      <p:cBhvr>
                                        <p:cTn id="2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9" dur="3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0" dur="35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9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4" presetID="23" presetClass="entr" presetSubtype="16" repeatCount="4000" fill="hold" grpId="0" nodeType="withEffect">
                                  <p:stCondLst>
                                    <p:cond delay="4769"/>
                                  </p:stCondLst>
                                  <p:childTnLst>
                                    <p:set>
                                      <p:cBhvr>
                                        <p:cTn id="20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6" dur="35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7" dur="35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9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9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1" presetID="23" presetClass="entr" presetSubtype="16" repeatCount="4000" fill="hold" grpId="0" nodeType="withEffect">
                                  <p:stCondLst>
                                    <p:cond delay="4070"/>
                                  </p:stCondLst>
                                  <p:childTnLst>
                                    <p:set>
                                      <p:cBhvr>
                                        <p:cTn id="2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3" dur="35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4" dur="35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0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8" presetID="23" presetClass="entr" presetSubtype="16" repeatCount="4000" fill="hold" grpId="0" nodeType="withEffect">
                                  <p:stCondLst>
                                    <p:cond delay="4662"/>
                                  </p:stCondLst>
                                  <p:childTnLst>
                                    <p:set>
                                      <p:cBhvr>
                                        <p:cTn id="2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0" dur="35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1" dur="35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5" presetID="23" presetClass="entr" presetSubtype="16" repeatCount="4000" fill="hold" grpId="0" nodeType="withEffect">
                                  <p:stCondLst>
                                    <p:cond delay="4909"/>
                                  </p:stCondLst>
                                  <p:childTnLst>
                                    <p:set>
                                      <p:cBhvr>
                                        <p:cTn id="2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7" dur="35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8" dur="35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2" presetID="23" presetClass="entr" presetSubtype="16" repeatCount="4000" fill="hold" grpId="0" nodeType="withEffect">
                                  <p:stCondLst>
                                    <p:cond delay="4796"/>
                                  </p:stCondLst>
                                  <p:childTnLst>
                                    <p:set>
                                      <p:cBhvr>
                                        <p:cTn id="2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4" dur="35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5" dur="35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2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2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9" presetID="23" presetClass="entr" presetSubtype="16" repeatCount="4000" fill="hold" grpId="0" nodeType="withEffect">
                                  <p:stCondLst>
                                    <p:cond delay="3895"/>
                                  </p:stCondLst>
                                  <p:childTnLst>
                                    <p:set>
                                      <p:cBhvr>
                                        <p:cTn id="2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1" dur="35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2" dur="35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3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6" presetID="23" presetClass="entr" presetSubtype="16" repeatCount="4000" fill="hold" grpId="0" nodeType="withEffect">
                                  <p:stCondLst>
                                    <p:cond delay="4485"/>
                                  </p:stCondLst>
                                  <p:childTnLst>
                                    <p:set>
                                      <p:cBhvr>
                                        <p:cTn id="2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8" dur="35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9" dur="35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3" presetID="23" presetClass="entr" presetSubtype="16" repeatCount="4000" fill="hold" grpId="0" nodeType="withEffect">
                                  <p:stCondLst>
                                    <p:cond delay="4160"/>
                                  </p:stCondLst>
                                  <p:childTnLst>
                                    <p:set>
                                      <p:cBhvr>
                                        <p:cTn id="2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5" dur="35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6" dur="35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4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0" presetID="23" presetClass="entr" presetSubtype="16" repeatCount="4000" fill="hold" grpId="0" nodeType="withEffect">
                                  <p:stCondLst>
                                    <p:cond delay="4610"/>
                                  </p:stCondLst>
                                  <p:childTnLst>
                                    <p:set>
                                      <p:cBhvr>
                                        <p:cTn id="2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2" dur="35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3" dur="350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5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5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7" presetID="23" presetClass="entr" presetSubtype="16" repeatCount="4000" fill="hold" grpId="0" nodeType="withEffect">
                                  <p:stCondLst>
                                    <p:cond delay="4489"/>
                                  </p:stCondLst>
                                  <p:childTnLst>
                                    <p:set>
                                      <p:cBhvr>
                                        <p:cTn id="2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9" dur="35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0" dur="35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6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4" presetID="23" presetClass="entr" presetSubtype="16" repeatCount="4000" fill="hold" grpId="0" nodeType="withEffect">
                                  <p:stCondLst>
                                    <p:cond delay="3714"/>
                                  </p:stCondLst>
                                  <p:childTnLst>
                                    <p:set>
                                      <p:cBhvr>
                                        <p:cTn id="2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6" dur="35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7" dur="35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1" presetID="23" presetClass="entr" presetSubtype="16" repeatCount="4000" fill="hold" grpId="0" nodeType="withEffect">
                                  <p:stCondLst>
                                    <p:cond delay="4380"/>
                                  </p:stCondLst>
                                  <p:childTnLst>
                                    <p:set>
                                      <p:cBhvr>
                                        <p:cTn id="2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3" dur="35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4" dur="35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7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8" presetID="23" presetClass="entr" presetSubtype="16" repeatCount="4000" fill="hold" grpId="0" nodeType="withEffect">
                                  <p:stCondLst>
                                    <p:cond delay="4222"/>
                                  </p:stCondLst>
                                  <p:childTnLst>
                                    <p:set>
                                      <p:cBhvr>
                                        <p:cTn id="2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0" dur="35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1" dur="35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8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8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5" presetID="23" presetClass="entr" presetSubtype="16" repeatCount="4000" fill="hold" grpId="0" nodeType="withEffect">
                                  <p:stCondLst>
                                    <p:cond delay="4402"/>
                                  </p:stCondLst>
                                  <p:childTnLst>
                                    <p:set>
                                      <p:cBhvr>
                                        <p:cTn id="2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7" dur="35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8" dur="35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9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2" presetID="23" presetClass="entr" presetSubtype="16" repeatCount="4000" fill="hold" grpId="0" nodeType="withEffect">
                                  <p:stCondLst>
                                    <p:cond delay="4197"/>
                                  </p:stCondLst>
                                  <p:childTnLst>
                                    <p:set>
                                      <p:cBhvr>
                                        <p:cTn id="2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4" dur="35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5" dur="35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9" presetID="23" presetClass="entr" presetSubtype="16" repeatCount="4000" fill="hold" grpId="0" nodeType="withEffect">
                                  <p:stCondLst>
                                    <p:cond delay="4637"/>
                                  </p:stCondLst>
                                  <p:childTnLst>
                                    <p:set>
                                      <p:cBhvr>
                                        <p:cTn id="2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1" dur="35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2" dur="35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0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6" presetID="23" presetClass="entr" presetSubtype="16" repeatCount="4000" fill="hold" grpId="0" nodeType="withEffect">
                                  <p:stCondLst>
                                    <p:cond delay="4693"/>
                                  </p:stCondLst>
                                  <p:childTnLst>
                                    <p:set>
                                      <p:cBhvr>
                                        <p:cTn id="2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8" dur="35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9" dur="35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1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1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1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3" presetID="23" presetClass="entr" presetSubtype="16" repeatCount="4000" fill="hold" grpId="0" nodeType="withEffect">
                                  <p:stCondLst>
                                    <p:cond delay="3889"/>
                                  </p:stCondLst>
                                  <p:childTnLst>
                                    <p:set>
                                      <p:cBhvr>
                                        <p:cTn id="2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5" dur="35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6" dur="35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1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1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0" presetID="0" presetClass="entr" presetSubtype="0" restart="never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250"/>
                                  </p:iterate>
                                  <p:childTnLst>
                                    <p:set>
                                      <p:cBhvr>
                                        <p:cTn id="2221" dur="1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rand(360)"/>
                                          </p:val>
                                        </p:tav>
                                      </p:tavLst>
                                    </p:anim>
                                    <p:anim from="0" to="" calcmode="lin" valueType="num">
                                      <p:cBhvr additive="base">
                                        <p:cTn id="2223" dur="1" fill="hold">
                                          <p:stCondLst>
                                            <p:cond delay="5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r+ppt_w/#ppt_w-90"/>
                                          </p:val>
                                        </p:tav>
                                        <p:tav tm="100000">
                                          <p:val>
                                            <p:strVal val="#ppt_r+ppt_w/#ppt_w-90"/>
                                          </p:val>
                                        </p:tav>
                                      </p:tavLst>
                                    </p:anim>
                                    <p:anim from="0" to="" calcmode="lin" valueType="num">
                                      <p:cBhvr additive="base">
                                        <p:cTn id="2224" dur="499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(1.5*cos(rad(ppt_w/#ppt_w)))"/>
                                          </p:val>
                                        </p:tav>
                                      </p:tavLst>
                                    </p:anim>
                                    <p:anim from="0" to="" calcmode="lin" valueType="num">
                                      <p:cBhvr additive="base">
                                        <p:cTn id="2225" dur="499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(1.5*sin(rad(ppt_w/#ppt_w)))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 additive="base">
                                        <p:cTn id="2226" dur="499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from="0" to="" calcmode="lin" valueType="num">
                                      <p:cBhvr additive="base">
                                        <p:cTn id="2227" dur="475" fill="hold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2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Rot by="21600000">
                                      <p:cBhvr>
                                        <p:cTn id="22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 from="0" to="" calcmode="lin" valueType="num">
                                      <p:cBhvr additive="base">
                                        <p:cTn id="2230" dur="475" fill="hold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.1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31" presetID="0" presetClass="entr" presetSubtype="0" restart="never" fill="hold" grpId="0" nodeType="withEffect">
                                  <p:stCondLst>
                                    <p:cond delay="3600"/>
                                  </p:stCondLst>
                                  <p:iterate type="lt">
                                    <p:tmPct val="1250"/>
                                  </p:iterate>
                                  <p:childTnLst>
                                    <p:set>
                                      <p:cBhvr>
                                        <p:cTn id="2232" dur="1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rand(360)"/>
                                          </p:val>
                                        </p:tav>
                                      </p:tavLst>
                                    </p:anim>
                                    <p:anim from="0" to="" calcmode="lin" valueType="num">
                                      <p:cBhvr additive="base">
                                        <p:cTn id="2234" dur="1" fill="hold">
                                          <p:stCondLst>
                                            <p:cond delay="5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r+ppt_w/#ppt_w-90"/>
                                          </p:val>
                                        </p:tav>
                                        <p:tav tm="100000">
                                          <p:val>
                                            <p:strVal val="#ppt_r+ppt_w/#ppt_w-90"/>
                                          </p:val>
                                        </p:tav>
                                      </p:tavLst>
                                    </p:anim>
                                    <p:anim from="0" to="" calcmode="lin" valueType="num">
                                      <p:cBhvr additive="base">
                                        <p:cTn id="2235" dur="499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(1.5*cos(rad(ppt_w/#ppt_w)))"/>
                                          </p:val>
                                        </p:tav>
                                      </p:tavLst>
                                    </p:anim>
                                    <p:anim from="0" to="" calcmode="lin" valueType="num">
                                      <p:cBhvr additive="base">
                                        <p:cTn id="2236" dur="499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(1.5*sin(rad(ppt_w/#ppt_w)))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 additive="base">
                                        <p:cTn id="2237" dur="499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from="0" to="" calcmode="lin" valueType="num">
                                      <p:cBhvr additive="base">
                                        <p:cTn id="2238" dur="475" fill="hold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2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Rot by="21600000">
                                      <p:cBhvr>
                                        <p:cTn id="22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 from="0" to="" calcmode="lin" valueType="num">
                                      <p:cBhvr additive="base">
                                        <p:cTn id="2241" dur="475" fill="hold">
                                          <p:stCondLst>
                                            <p:cond delay="25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.1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2" presetID="53" presetClass="entr" presetSubtype="52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4" dur="6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5" dur="6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6" dur="6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7" dur="6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8" dur="60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9" presetID="53" presetClass="entr" presetSubtype="528" fill="hold" grpId="0" nodeType="withEffect">
                                  <p:stCondLst>
                                    <p:cond delay="3526"/>
                                  </p:stCondLst>
                                  <p:childTnLst>
                                    <p:set>
                                      <p:cBhvr>
                                        <p:cTn id="2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1" dur="6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2" dur="6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3" dur="6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4" dur="6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5" dur="6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6" presetID="53" presetClass="entr" presetSubtype="528" fill="hold" grpId="0" nodeType="withEffect">
                                  <p:stCondLst>
                                    <p:cond delay="3661"/>
                                  </p:stCondLst>
                                  <p:childTnLst>
                                    <p:set>
                                      <p:cBhvr>
                                        <p:cTn id="2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8" dur="6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9" dur="6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0" dur="6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1" dur="6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2" dur="6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3" presetID="53" presetClass="entr" presetSubtype="528" fill="hold" grpId="0" nodeType="withEffect">
                                  <p:stCondLst>
                                    <p:cond delay="3839"/>
                                  </p:stCondLst>
                                  <p:childTnLst>
                                    <p:set>
                                      <p:cBhvr>
                                        <p:cTn id="2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5" dur="6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6" dur="6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67" dur="6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68" dur="6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9" dur="6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0" presetID="53" presetClass="entr" presetSubtype="528" fill="hold" grpId="0" nodeType="withEffect">
                                  <p:stCondLst>
                                    <p:cond delay="3639"/>
                                  </p:stCondLst>
                                  <p:childTnLst>
                                    <p:set>
                                      <p:cBhvr>
                                        <p:cTn id="2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2" dur="6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3" dur="6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74" dur="6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5" dur="6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6" dur="6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7" presetID="53" presetClass="entr" presetSubtype="528" fill="hold" grpId="0" nodeType="withEffect">
                                  <p:stCondLst>
                                    <p:cond delay="3666"/>
                                  </p:stCondLst>
                                  <p:childTnLst>
                                    <p:set>
                                      <p:cBhvr>
                                        <p:cTn id="2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9" dur="6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0" dur="6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1" dur="6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2" dur="6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3" dur="6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4" presetID="53" presetClass="entr" presetSubtype="528" fill="hold" grpId="0" nodeType="withEffect">
                                  <p:stCondLst>
                                    <p:cond delay="3729"/>
                                  </p:stCondLst>
                                  <p:childTnLst>
                                    <p:set>
                                      <p:cBhvr>
                                        <p:cTn id="2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6" dur="6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7" dur="6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8" dur="6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9" dur="6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0" dur="6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1" presetID="53" presetClass="entr" presetSubtype="52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3" dur="6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4" dur="6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5" dur="6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6" dur="6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7" dur="6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8" presetID="53" presetClass="entr" presetSubtype="528" fill="hold" grpId="0" nodeType="withEffect">
                                  <p:stCondLst>
                                    <p:cond delay="3705"/>
                                  </p:stCondLst>
                                  <p:childTnLst>
                                    <p:set>
                                      <p:cBhvr>
                                        <p:cTn id="2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0" dur="6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1" dur="6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2" dur="6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3" dur="6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4" dur="6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5" presetID="53" presetClass="entr" presetSubtype="528" fill="hold" grpId="0" nodeType="withEffect">
                                  <p:stCondLst>
                                    <p:cond delay="3589"/>
                                  </p:stCondLst>
                                  <p:childTnLst>
                                    <p:set>
                                      <p:cBhvr>
                                        <p:cTn id="2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7" dur="6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8" dur="6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9" dur="6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0" dur="6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1" dur="6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2" presetID="53" presetClass="entr" presetSubtype="528" fill="hold" grpId="0" nodeType="withEffect">
                                  <p:stCondLst>
                                    <p:cond delay="3881"/>
                                  </p:stCondLst>
                                  <p:childTnLst>
                                    <p:set>
                                      <p:cBhvr>
                                        <p:cTn id="2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4" dur="6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5" dur="6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6" dur="6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7" dur="6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8" dur="60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9" presetID="1" presetClass="exit" presetSubtype="0" fill="hold" grpId="1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1" presetID="1" presetClass="exit" presetSubtype="0" fill="hold" grpId="1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3" presetID="1" presetClass="exit" presetSubtype="0" fill="hold" grpId="1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5" presetID="1" presetClass="exit" presetSubtype="0" fill="hold" grpId="1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7" presetID="1" presetClass="exit" presetSubtype="0" fill="hold" grpId="1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9" presetID="1" presetClass="exit" presetSubtype="0" fill="hold" grpId="1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1" presetID="1" presetClass="exit" presetSubtype="0" fill="hold" grpId="1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3" presetID="1" presetClass="exit" presetSubtype="0" fill="hold" grpId="1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5" presetID="1" presetClass="exit" presetSubtype="0" fill="hold" grpId="1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7" presetID="1" presetClass="exit" presetSubtype="0" fill="hold" grpId="1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9" presetID="1" presetClass="exit" presetSubtype="0" fill="hold" grpId="1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1" presetID="1" presetClass="entr" presetSubtype="0" fill="hold" nodeType="withEffect">
                                  <p:stCondLst>
                                    <p:cond delay="4440"/>
                                  </p:stCondLst>
                                  <p:childTnLst>
                                    <p:set>
                                      <p:cBhvr>
                                        <p:cTn id="2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3" presetID="6" presetClass="emph" presetSubtype="0" decel="10000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Scale>
                                      <p:cBhvr>
                                        <p:cTn id="2344" dur="5000" fill="hold"/>
                                        <p:tgtEl>
                                          <p:spTgt spid="442"/>
                                        </p:tgtEl>
                                      </p:cBhvr>
                                      <p:by x="108000" y="108000"/>
                                    </p:animScale>
                                  </p:childTnLst>
                                </p:cTn>
                              </p:par>
                              <p:par>
                                <p:cTn id="2345" presetID="53" presetClass="entr" presetSubtype="52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7" dur="6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8" dur="6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9" dur="6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0" dur="6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1" dur="6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2" presetID="10" presetClass="exit" presetSubtype="0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3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5" presetID="53" presetClass="entr" presetSubtype="528" fill="hold" grpId="0" nodeType="withEffect">
                                  <p:stCondLst>
                                    <p:cond delay="3526"/>
                                  </p:stCondLst>
                                  <p:childTnLst>
                                    <p:set>
                                      <p:cBhvr>
                                        <p:cTn id="2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7" dur="6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8" dur="6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9" dur="6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0" dur="6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1" dur="6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2" presetID="10" presetClass="exit" presetSubtype="0" fill="hold" grpId="1" nodeType="withEffect">
                                  <p:stCondLst>
                                    <p:cond delay="352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3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5" presetID="53" presetClass="entr" presetSubtype="528" fill="hold" grpId="0" nodeType="withEffect">
                                  <p:stCondLst>
                                    <p:cond delay="3661"/>
                                  </p:stCondLst>
                                  <p:childTnLst>
                                    <p:set>
                                      <p:cBhvr>
                                        <p:cTn id="2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7" dur="6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8" dur="6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9" dur="6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70" dur="6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1" dur="6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2" presetID="10" presetClass="exit" presetSubtype="0" fill="hold" grpId="1" nodeType="withEffect">
                                  <p:stCondLst>
                                    <p:cond delay="366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3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5" presetID="53" presetClass="entr" presetSubtype="528" fill="hold" grpId="0" nodeType="withEffect">
                                  <p:stCondLst>
                                    <p:cond delay="3839"/>
                                  </p:stCondLst>
                                  <p:childTnLst>
                                    <p:set>
                                      <p:cBhvr>
                                        <p:cTn id="2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7" dur="6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8" dur="6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9" dur="6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0" dur="6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1" dur="6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2" presetID="10" presetClass="exit" presetSubtype="0" fill="hold" grpId="1" nodeType="withEffect">
                                  <p:stCondLst>
                                    <p:cond delay="383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3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5" presetID="53" presetClass="entr" presetSubtype="528" fill="hold" grpId="0" nodeType="withEffect">
                                  <p:stCondLst>
                                    <p:cond delay="3639"/>
                                  </p:stCondLst>
                                  <p:childTnLst>
                                    <p:set>
                                      <p:cBhvr>
                                        <p:cTn id="2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7" dur="6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8" dur="6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9" dur="6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0" dur="6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1" dur="6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2" presetID="10" presetClass="exit" presetSubtype="0" fill="hold" grpId="1" nodeType="withEffect">
                                  <p:stCondLst>
                                    <p:cond delay="363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93"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5" presetID="53" presetClass="entr" presetSubtype="528" fill="hold" grpId="0" nodeType="withEffect">
                                  <p:stCondLst>
                                    <p:cond delay="3666"/>
                                  </p:stCondLst>
                                  <p:childTnLst>
                                    <p:set>
                                      <p:cBhvr>
                                        <p:cTn id="2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7" dur="6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8" dur="6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9" dur="6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0" dur="6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1" dur="6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2" presetID="10" presetClass="exit" presetSubtype="0" fill="hold" grpId="1" nodeType="withEffect">
                                  <p:stCondLst>
                                    <p:cond delay="3666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3"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5" presetID="53" presetClass="entr" presetSubtype="528" fill="hold" grpId="0" nodeType="withEffect">
                                  <p:stCondLst>
                                    <p:cond delay="3729"/>
                                  </p:stCondLst>
                                  <p:childTnLst>
                                    <p:set>
                                      <p:cBhvr>
                                        <p:cTn id="2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7" dur="6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8" dur="6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9" dur="6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0" dur="6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1" dur="6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2" presetID="10" presetClass="exit" presetSubtype="0" fill="hold" grpId="1" nodeType="withEffect">
                                  <p:stCondLst>
                                    <p:cond delay="372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3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5" presetID="53" presetClass="entr" presetSubtype="52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7" dur="6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8" dur="6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9" dur="6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0" dur="6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1" dur="6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2" presetID="10" presetClass="exit" presetSubtype="0" fill="hold" grpId="1" nodeType="withEffect">
                                  <p:stCondLst>
                                    <p:cond delay="3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3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5" presetID="53" presetClass="entr" presetSubtype="528" fill="hold" grpId="0" nodeType="withEffect">
                                  <p:stCondLst>
                                    <p:cond delay="3705"/>
                                  </p:stCondLst>
                                  <p:childTnLst>
                                    <p:set>
                                      <p:cBhvr>
                                        <p:cTn id="2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7" dur="6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8" dur="6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9" dur="6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0" dur="6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1" dur="60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2" presetID="10" presetClass="exit" presetSubtype="0" fill="hold" grpId="1" nodeType="withEffect">
                                  <p:stCondLst>
                                    <p:cond delay="3705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3"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5" presetID="53" presetClass="entr" presetSubtype="528" fill="hold" grpId="0" nodeType="withEffect">
                                  <p:stCondLst>
                                    <p:cond delay="3589"/>
                                  </p:stCondLst>
                                  <p:childTnLst>
                                    <p:set>
                                      <p:cBhvr>
                                        <p:cTn id="2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7" dur="6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8" dur="6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9" dur="6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0" dur="6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1" dur="6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2" presetID="10" presetClass="exit" presetSubtype="0" fill="hold" grpId="1" nodeType="withEffect">
                                  <p:stCondLst>
                                    <p:cond delay="3589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3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5" presetID="53" presetClass="entr" presetSubtype="528" fill="hold" grpId="0" nodeType="withEffect">
                                  <p:stCondLst>
                                    <p:cond delay="3881"/>
                                  </p:stCondLst>
                                  <p:childTnLst>
                                    <p:set>
                                      <p:cBhvr>
                                        <p:cTn id="2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7" dur="6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8" dur="6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9" dur="6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0" dur="6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1" dur="60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2" presetID="10" presetClass="exit" presetSubtype="0" fill="hold" grpId="1" nodeType="withEffect">
                                  <p:stCondLst>
                                    <p:cond delay="3881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3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5" presetID="53" presetClass="entr" presetSubtype="528" fill="hold" grpId="0" nodeType="withEffect">
                                  <p:stCondLst>
                                    <p:cond delay="3682"/>
                                  </p:stCondLst>
                                  <p:childTnLst>
                                    <p:set>
                                      <p:cBhvr>
                                        <p:cTn id="2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7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8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59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0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1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2" presetID="35" presetClass="path" presetSubtype="0" decel="100000" fill="hold" grpId="1" nodeType="withEffect">
                                  <p:stCondLst>
                                    <p:cond delay="418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463" dur="275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464" presetID="23" presetClass="entr" presetSubtype="16" repeatCount="4000" fill="hold" grpId="2" nodeType="withEffect">
                                  <p:stCondLst>
                                    <p:cond delay="4182"/>
                                  </p:stCondLst>
                                  <p:childTnLst>
                                    <p:set>
                                      <p:cBhvr>
                                        <p:cTn id="2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6" dur="35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7" dur="35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1" presetID="53" presetClass="entr" presetSubtype="528" fill="hold" grpId="0" nodeType="withEffect">
                                  <p:stCondLst>
                                    <p:cond delay="3528"/>
                                  </p:stCondLst>
                                  <p:childTnLst>
                                    <p:set>
                                      <p:cBhvr>
                                        <p:cTn id="2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3" dur="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4" dur="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5"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6" dur="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7" dur="5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8" presetID="35" presetClass="path" presetSubtype="0" decel="100000" fill="hold" grpId="1" nodeType="withEffect">
                                  <p:stCondLst>
                                    <p:cond delay="4028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479" dur="275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480" presetID="23" presetClass="entr" presetSubtype="16" repeatCount="4000" fill="hold" grpId="2" nodeType="withEffect">
                                  <p:stCondLst>
                                    <p:cond delay="4028"/>
                                  </p:stCondLst>
                                  <p:childTnLst>
                                    <p:set>
                                      <p:cBhvr>
                                        <p:cTn id="2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2" dur="35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3" dur="35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7" presetID="53" presetClass="entr" presetSubtype="528" fill="hold" grpId="0" nodeType="withEffect">
                                  <p:stCondLst>
                                    <p:cond delay="3635"/>
                                  </p:stCondLst>
                                  <p:childTnLst>
                                    <p:set>
                                      <p:cBhvr>
                                        <p:cTn id="2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9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0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1"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2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3" dur="5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4" presetID="35" presetClass="path" presetSubtype="0" decel="100000" fill="hold" grpId="1" nodeType="withEffect">
                                  <p:stCondLst>
                                    <p:cond delay="4135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495" dur="275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496" presetID="23" presetClass="entr" presetSubtype="16" repeatCount="4000" fill="hold" grpId="2" nodeType="withEffect">
                                  <p:stCondLst>
                                    <p:cond delay="4135"/>
                                  </p:stCondLst>
                                  <p:childTnLst>
                                    <p:set>
                                      <p:cBhvr>
                                        <p:cTn id="2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8" dur="35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9" dur="35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3" presetID="53" presetClass="entr" presetSubtype="528" fill="hold" grpId="0" nodeType="withEffect">
                                  <p:stCondLst>
                                    <p:cond delay="3616"/>
                                  </p:stCondLst>
                                  <p:childTnLst>
                                    <p:set>
                                      <p:cBhvr>
                                        <p:cTn id="2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5" dur="5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6" dur="5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7"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8" dur="5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9" dur="5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0" presetID="35" presetClass="path" presetSubtype="0" decel="100000" fill="hold" grpId="1" nodeType="withEffect">
                                  <p:stCondLst>
                                    <p:cond delay="4116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511" dur="275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512" presetID="23" presetClass="entr" presetSubtype="16" repeatCount="4000" fill="hold" grpId="2" nodeType="withEffect">
                                  <p:stCondLst>
                                    <p:cond delay="4116"/>
                                  </p:stCondLst>
                                  <p:childTnLst>
                                    <p:set>
                                      <p:cBhvr>
                                        <p:cTn id="2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4" dur="35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5" dur="35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9" presetID="53" presetClass="entr" presetSubtype="528" fill="hold" grpId="0" nodeType="withEffect">
                                  <p:stCondLst>
                                    <p:cond delay="3576"/>
                                  </p:stCondLst>
                                  <p:childTnLst>
                                    <p:set>
                                      <p:cBhvr>
                                        <p:cTn id="2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21" dur="5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2" dur="5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3"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4" dur="5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5" dur="5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6" presetID="35" presetClass="path" presetSubtype="0" decel="100000" fill="hold" grpId="1" nodeType="withEffect">
                                  <p:stCondLst>
                                    <p:cond delay="4076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527" dur="275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528" presetID="23" presetClass="entr" presetSubtype="16" repeatCount="4000" fill="hold" grpId="2" nodeType="withEffect">
                                  <p:stCondLst>
                                    <p:cond delay="4076"/>
                                  </p:stCondLst>
                                  <p:childTnLst>
                                    <p:set>
                                      <p:cBhvr>
                                        <p:cTn id="2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0" dur="35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1" dur="35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5" presetID="53" presetClass="entr" presetSubtype="528" fill="hold" grpId="0" nodeType="withEffect">
                                  <p:stCondLst>
                                    <p:cond delay="3766"/>
                                  </p:stCondLst>
                                  <p:childTnLst>
                                    <p:set>
                                      <p:cBhvr>
                                        <p:cTn id="2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7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8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9"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0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1" dur="5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2" presetID="35" presetClass="path" presetSubtype="0" decel="100000" fill="hold" grpId="1" nodeType="withEffect">
                                  <p:stCondLst>
                                    <p:cond delay="4266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543" dur="275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544" presetID="23" presetClass="entr" presetSubtype="16" repeatCount="4000" fill="hold" grpId="2" nodeType="withEffect">
                                  <p:stCondLst>
                                    <p:cond delay="4266"/>
                                  </p:stCondLst>
                                  <p:childTnLst>
                                    <p:set>
                                      <p:cBhvr>
                                        <p:cTn id="2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6" dur="35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7" dur="35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1" presetID="53" presetClass="entr" presetSubtype="528" fill="hold" grpId="0" nodeType="withEffect">
                                  <p:stCondLst>
                                    <p:cond delay="3714"/>
                                  </p:stCondLst>
                                  <p:childTnLst>
                                    <p:set>
                                      <p:cBhvr>
                                        <p:cTn id="2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3" dur="5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4" dur="5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5"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6" dur="5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7" dur="50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8" presetID="35" presetClass="path" presetSubtype="0" decel="100000" fill="hold" grpId="1" nodeType="withEffect">
                                  <p:stCondLst>
                                    <p:cond delay="4214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559" dur="275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560" presetID="23" presetClass="entr" presetSubtype="16" repeatCount="4000" fill="hold" grpId="2" nodeType="withEffect">
                                  <p:stCondLst>
                                    <p:cond delay="4214"/>
                                  </p:stCondLst>
                                  <p:childTnLst>
                                    <p:set>
                                      <p:cBhvr>
                                        <p:cTn id="2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2" dur="35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3" dur="35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7" presetID="53" presetClass="entr" presetSubtype="52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9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0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71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2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3" dur="50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4" presetID="35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575" dur="275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576" presetID="23" presetClass="entr" presetSubtype="16" repeatCount="4000" fill="hold" grpId="2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8" dur="35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9" dur="350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3" presetID="53" presetClass="entr" presetSubtype="528" fill="hold" grpId="0" nodeType="withEffect">
                                  <p:stCondLst>
                                    <p:cond delay="3591"/>
                                  </p:stCondLst>
                                  <p:childTnLst>
                                    <p:set>
                                      <p:cBhvr>
                                        <p:cTn id="2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5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6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7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8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9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90" presetID="35" presetClass="path" presetSubtype="0" decel="100000" fill="hold" grpId="1" nodeType="withEffect">
                                  <p:stCondLst>
                                    <p:cond delay="4091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591" dur="275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592" presetID="23" presetClass="entr" presetSubtype="16" repeatCount="4000" fill="hold" grpId="2" nodeType="withEffect">
                                  <p:stCondLst>
                                    <p:cond delay="4091"/>
                                  </p:stCondLst>
                                  <p:childTnLst>
                                    <p:set>
                                      <p:cBhvr>
                                        <p:cTn id="2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4" dur="35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5" dur="35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9" presetID="53" presetClass="entr" presetSubtype="528" fill="hold" grpId="0" nodeType="withEffect">
                                  <p:stCondLst>
                                    <p:cond delay="3683"/>
                                  </p:stCondLst>
                                  <p:childTnLst>
                                    <p:set>
                                      <p:cBhvr>
                                        <p:cTn id="2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1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2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03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4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5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6" presetID="35" presetClass="path" presetSubtype="0" decel="100000" fill="hold" grpId="1" nodeType="withEffect">
                                  <p:stCondLst>
                                    <p:cond delay="4183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607" dur="275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608" presetID="23" presetClass="entr" presetSubtype="16" repeatCount="4000" fill="hold" grpId="2" nodeType="withEffect">
                                  <p:stCondLst>
                                    <p:cond delay="4183"/>
                                  </p:stCondLst>
                                  <p:childTnLst>
                                    <p:set>
                                      <p:cBhvr>
                                        <p:cTn id="2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0" dur="35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1" dur="35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5" presetID="53" presetClass="entr" presetSubtype="528" fill="hold" grpId="0" nodeType="withEffect">
                                  <p:stCondLst>
                                    <p:cond delay="3616"/>
                                  </p:stCondLst>
                                  <p:childTnLst>
                                    <p:set>
                                      <p:cBhvr>
                                        <p:cTn id="2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7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8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9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0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1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2" presetID="35" presetClass="path" presetSubtype="0" decel="100000" fill="hold" grpId="1" nodeType="withEffect">
                                  <p:stCondLst>
                                    <p:cond delay="4116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623" dur="275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624" presetID="23" presetClass="entr" presetSubtype="16" repeatCount="4000" fill="hold" grpId="2" nodeType="withEffect">
                                  <p:stCondLst>
                                    <p:cond delay="4116"/>
                                  </p:stCondLst>
                                  <p:childTnLst>
                                    <p:set>
                                      <p:cBhvr>
                                        <p:cTn id="2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6" dur="35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7" dur="35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1" presetID="53" presetClass="entr" presetSubtype="528" fill="hold" grpId="0" nodeType="withEffect">
                                  <p:stCondLst>
                                    <p:cond delay="3593"/>
                                  </p:stCondLst>
                                  <p:childTnLst>
                                    <p:set>
                                      <p:cBhvr>
                                        <p:cTn id="2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3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4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5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6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7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8" presetID="35" presetClass="path" presetSubtype="0" decel="100000" fill="hold" grpId="1" nodeType="withEffect">
                                  <p:stCondLst>
                                    <p:cond delay="4093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639" dur="275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640" presetID="23" presetClass="entr" presetSubtype="16" repeatCount="4000" fill="hold" grpId="2" nodeType="withEffect">
                                  <p:stCondLst>
                                    <p:cond delay="4093"/>
                                  </p:stCondLst>
                                  <p:childTnLst>
                                    <p:set>
                                      <p:cBhvr>
                                        <p:cTn id="2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2" dur="35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3" dur="35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7" presetID="53" presetClass="entr" presetSubtype="528" fill="hold" grpId="0" nodeType="withEffect">
                                  <p:stCondLst>
                                    <p:cond delay="3675"/>
                                  </p:stCondLst>
                                  <p:childTnLst>
                                    <p:set>
                                      <p:cBhvr>
                                        <p:cTn id="2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9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0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1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52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3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4" presetID="35" presetClass="path" presetSubtype="0" decel="100000" fill="hold" grpId="1" nodeType="withEffect">
                                  <p:stCondLst>
                                    <p:cond delay="4175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655" dur="275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656" presetID="23" presetClass="entr" presetSubtype="16" repeatCount="4000" fill="hold" grpId="2" nodeType="withEffect">
                                  <p:stCondLst>
                                    <p:cond delay="4175"/>
                                  </p:stCondLst>
                                  <p:childTnLst>
                                    <p:set>
                                      <p:cBhvr>
                                        <p:cTn id="2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8" dur="35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9" dur="35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6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3" presetID="53" presetClass="entr" presetSubtype="528" fill="hold" grpId="0" nodeType="withEffect">
                                  <p:stCondLst>
                                    <p:cond delay="3534"/>
                                  </p:stCondLst>
                                  <p:childTnLst>
                                    <p:set>
                                      <p:cBhvr>
                                        <p:cTn id="2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5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6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7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8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9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0" presetID="35" presetClass="path" presetSubtype="0" decel="100000" fill="hold" grpId="1" nodeType="withEffect">
                                  <p:stCondLst>
                                    <p:cond delay="4034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671" dur="275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672" presetID="23" presetClass="entr" presetSubtype="16" repeatCount="4000" fill="hold" grpId="2" nodeType="withEffect">
                                  <p:stCondLst>
                                    <p:cond delay="4034"/>
                                  </p:stCondLst>
                                  <p:childTnLst>
                                    <p:set>
                                      <p:cBhvr>
                                        <p:cTn id="2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4" dur="35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5" dur="35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7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9" presetID="53" presetClass="entr" presetSubtype="528" fill="hold" grpId="0" nodeType="withEffect">
                                  <p:stCondLst>
                                    <p:cond delay="3702"/>
                                  </p:stCondLst>
                                  <p:childTnLst>
                                    <p:set>
                                      <p:cBhvr>
                                        <p:cTn id="2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1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2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3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4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5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6" presetID="35" presetClass="path" presetSubtype="0" decel="100000" fill="hold" grpId="1" nodeType="withEffect">
                                  <p:stCondLst>
                                    <p:cond delay="420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687" dur="275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688" presetID="23" presetClass="entr" presetSubtype="16" repeatCount="4000" fill="hold" grpId="2" nodeType="withEffect">
                                  <p:stCondLst>
                                    <p:cond delay="4202"/>
                                  </p:stCondLst>
                                  <p:childTnLst>
                                    <p:set>
                                      <p:cBhvr>
                                        <p:cTn id="2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0" dur="35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1" dur="35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5" presetID="53" presetClass="entr" presetSubtype="528" fill="hold" grpId="0" nodeType="withEffect">
                                  <p:stCondLst>
                                    <p:cond delay="3692"/>
                                  </p:stCondLst>
                                  <p:childTnLst>
                                    <p:set>
                                      <p:cBhvr>
                                        <p:cTn id="2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7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8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9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0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1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2" presetID="35" presetClass="path" presetSubtype="0" decel="100000" fill="hold" grpId="1" nodeType="withEffect">
                                  <p:stCondLst>
                                    <p:cond delay="419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703" dur="275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704" presetID="23" presetClass="entr" presetSubtype="16" repeatCount="4000" fill="hold" grpId="2" nodeType="withEffect">
                                  <p:stCondLst>
                                    <p:cond delay="4192"/>
                                  </p:stCondLst>
                                  <p:childTnLst>
                                    <p:set>
                                      <p:cBhvr>
                                        <p:cTn id="2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6" dur="35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7" dur="35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1" presetID="53" presetClass="entr" presetSubtype="528" fill="hold" grpId="0" nodeType="withEffect">
                                  <p:stCondLst>
                                    <p:cond delay="3656"/>
                                  </p:stCondLst>
                                  <p:childTnLst>
                                    <p:set>
                                      <p:cBhvr>
                                        <p:cTn id="2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3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4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5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16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7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18" presetID="35" presetClass="path" presetSubtype="0" decel="100000" fill="hold" grpId="1" nodeType="withEffect">
                                  <p:stCondLst>
                                    <p:cond delay="4156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719" dur="275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720" presetID="23" presetClass="entr" presetSubtype="16" repeatCount="4000" fill="hold" grpId="2" nodeType="withEffect">
                                  <p:stCondLst>
                                    <p:cond delay="4156"/>
                                  </p:stCondLst>
                                  <p:childTnLst>
                                    <p:set>
                                      <p:cBhvr>
                                        <p:cTn id="2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2" dur="35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3" dur="35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7" presetID="53" presetClass="entr" presetSubtype="528" fill="hold" grpId="0" nodeType="withEffect">
                                  <p:stCondLst>
                                    <p:cond delay="3688"/>
                                  </p:stCondLst>
                                  <p:childTnLst>
                                    <p:set>
                                      <p:cBhvr>
                                        <p:cTn id="2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9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0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1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2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3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4" presetID="35" presetClass="path" presetSubtype="0" decel="100000" fill="hold" grpId="1" nodeType="withEffect">
                                  <p:stCondLst>
                                    <p:cond delay="4188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735" dur="275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736" presetID="23" presetClass="entr" presetSubtype="16" repeatCount="4000" fill="hold" grpId="2" nodeType="withEffect">
                                  <p:stCondLst>
                                    <p:cond delay="4188"/>
                                  </p:stCondLst>
                                  <p:childTnLst>
                                    <p:set>
                                      <p:cBhvr>
                                        <p:cTn id="2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8" dur="35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9" dur="35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3" presetID="53" presetClass="entr" presetSubtype="528" fill="hold" grpId="0" nodeType="withEffect">
                                  <p:stCondLst>
                                    <p:cond delay="3685"/>
                                  </p:stCondLst>
                                  <p:childTnLst>
                                    <p:set>
                                      <p:cBhvr>
                                        <p:cTn id="2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5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6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47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8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9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0" presetID="35" presetClass="path" presetSubtype="0" decel="100000" fill="hold" grpId="1" nodeType="withEffect">
                                  <p:stCondLst>
                                    <p:cond delay="4185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751" dur="275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752" presetID="23" presetClass="entr" presetSubtype="16" repeatCount="4000" fill="hold" grpId="2" nodeType="withEffect">
                                  <p:stCondLst>
                                    <p:cond delay="4185"/>
                                  </p:stCondLst>
                                  <p:childTnLst>
                                    <p:set>
                                      <p:cBhvr>
                                        <p:cTn id="2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4" dur="35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5" dur="35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9" presetID="53" presetClass="entr" presetSubtype="528" fill="hold" grpId="0" nodeType="withEffect">
                                  <p:stCondLst>
                                    <p:cond delay="3587"/>
                                  </p:stCondLst>
                                  <p:childTnLst>
                                    <p:set>
                                      <p:cBhvr>
                                        <p:cTn id="2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1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2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63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64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5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6" presetID="35" presetClass="path" presetSubtype="0" decel="100000" fill="hold" grpId="1" nodeType="withEffect">
                                  <p:stCondLst>
                                    <p:cond delay="4087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767" dur="275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768" presetID="23" presetClass="entr" presetSubtype="16" repeatCount="4000" fill="hold" grpId="2" nodeType="withEffect">
                                  <p:stCondLst>
                                    <p:cond delay="4087"/>
                                  </p:stCondLst>
                                  <p:childTnLst>
                                    <p:set>
                                      <p:cBhvr>
                                        <p:cTn id="2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0" dur="35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1" dur="35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5" presetID="53" presetClass="entr" presetSubtype="528" fill="hold" grpId="0" nodeType="withEffect">
                                  <p:stCondLst>
                                    <p:cond delay="3769"/>
                                  </p:stCondLst>
                                  <p:childTnLst>
                                    <p:set>
                                      <p:cBhvr>
                                        <p:cTn id="2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7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8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9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0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1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82" presetID="35" presetClass="path" presetSubtype="0" decel="100000" fill="hold" grpId="1" nodeType="withEffect">
                                  <p:stCondLst>
                                    <p:cond delay="4269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783" dur="275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784" presetID="23" presetClass="entr" presetSubtype="16" repeatCount="4000" fill="hold" grpId="2" nodeType="withEffect">
                                  <p:stCondLst>
                                    <p:cond delay="4269"/>
                                  </p:stCondLst>
                                  <p:childTnLst>
                                    <p:set>
                                      <p:cBhvr>
                                        <p:cTn id="2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86" dur="35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7" dur="35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9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1" presetID="53" presetClass="entr" presetSubtype="528" fill="hold" grpId="0" nodeType="withEffect">
                                  <p:stCondLst>
                                    <p:cond delay="3534"/>
                                  </p:stCondLst>
                                  <p:childTnLst>
                                    <p:set>
                                      <p:cBhvr>
                                        <p:cTn id="2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3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4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5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96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7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8" presetID="35" presetClass="path" presetSubtype="0" decel="100000" fill="hold" grpId="1" nodeType="withEffect">
                                  <p:stCondLst>
                                    <p:cond delay="4034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799" dur="275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800" presetID="23" presetClass="entr" presetSubtype="16" repeatCount="4000" fill="hold" grpId="2" nodeType="withEffect">
                                  <p:stCondLst>
                                    <p:cond delay="4034"/>
                                  </p:stCondLst>
                                  <p:childTnLst>
                                    <p:set>
                                      <p:cBhvr>
                                        <p:cTn id="2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2" dur="35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3" dur="35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7" presetID="53" presetClass="entr" presetSubtype="52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09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0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1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2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3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4" presetID="35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815" dur="275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816" presetID="23" presetClass="entr" presetSubtype="16" repeatCount="4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8" dur="35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9" dur="35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3" presetID="53" presetClass="entr" presetSubtype="528" fill="hold" grpId="0" nodeType="withEffect">
                                  <p:stCondLst>
                                    <p:cond delay="3763"/>
                                  </p:stCondLst>
                                  <p:childTnLst>
                                    <p:set>
                                      <p:cBhvr>
                                        <p:cTn id="2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5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6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7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8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9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30" presetID="35" presetClass="path" presetSubtype="0" decel="100000" fill="hold" grpId="1" nodeType="withEffect">
                                  <p:stCondLst>
                                    <p:cond delay="4263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831" dur="275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832" presetID="23" presetClass="entr" presetSubtype="16" repeatCount="4000" fill="hold" grpId="2" nodeType="withEffect">
                                  <p:stCondLst>
                                    <p:cond delay="4263"/>
                                  </p:stCondLst>
                                  <p:childTnLst>
                                    <p:set>
                                      <p:cBhvr>
                                        <p:cTn id="2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4" dur="35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5" dur="35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9" presetID="53" presetClass="entr" presetSubtype="52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1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2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3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44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5" dur="50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6" presetID="35" presetClass="path" presetSubtype="0" decel="10000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847" dur="275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848" presetID="23" presetClass="entr" presetSubtype="16" repeatCount="4000" fill="hold" grpId="2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0" dur="35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1" dur="350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5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5" presetID="53" presetClass="entr" presetSubtype="52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7" dur="5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8" dur="5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9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60" dur="5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1" dur="50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2" presetID="35" presetClass="path" presetSubtype="0" decel="10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863" dur="275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864" presetID="23" presetClass="entr" presetSubtype="16" repeatCount="4000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6" dur="35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7" dur="350" fill="hold"/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1" presetID="5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3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4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75"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6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7" dur="50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8" presetID="35" presetClass="path" presetSubtype="0" decel="100000" fill="hold" grpId="1" nodeType="withEffect">
                                  <p:stCondLst>
                                    <p:cond delay="4229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879" dur="275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880" presetID="23" presetClass="entr" presetSubtype="16" repeatCount="4000" fill="hold" grpId="2" nodeType="withEffect">
                                  <p:stCondLst>
                                    <p:cond delay="4229"/>
                                  </p:stCondLst>
                                  <p:childTnLst>
                                    <p:set>
                                      <p:cBhvr>
                                        <p:cTn id="2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2" dur="35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3" dur="350" fill="hold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7" presetID="53" presetClass="entr" presetSubtype="528" fill="hold" grpId="0" nodeType="withEffect">
                                  <p:stCondLst>
                                    <p:cond delay="3507"/>
                                  </p:stCondLst>
                                  <p:childTnLst>
                                    <p:set>
                                      <p:cBhvr>
                                        <p:cTn id="2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9" dur="5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0" dur="5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1"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2" dur="5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3" dur="5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4" presetID="35" presetClass="path" presetSubtype="0" decel="100000" fill="hold" grpId="1" nodeType="withEffect">
                                  <p:stCondLst>
                                    <p:cond delay="4007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895" dur="275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896" presetID="23" presetClass="entr" presetSubtype="16" repeatCount="4000" fill="hold" grpId="2" nodeType="withEffect">
                                  <p:stCondLst>
                                    <p:cond delay="4007"/>
                                  </p:stCondLst>
                                  <p:childTnLst>
                                    <p:set>
                                      <p:cBhvr>
                                        <p:cTn id="2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8" dur="35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9" dur="35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3" presetID="53" presetClass="entr" presetSubtype="528" fill="hold" grpId="0" nodeType="withEffect">
                                  <p:stCondLst>
                                    <p:cond delay="3736"/>
                                  </p:stCondLst>
                                  <p:childTnLst>
                                    <p:set>
                                      <p:cBhvr>
                                        <p:cTn id="2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5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6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07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8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9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0" presetID="35" presetClass="path" presetSubtype="0" decel="100000" fill="hold" grpId="1" nodeType="withEffect">
                                  <p:stCondLst>
                                    <p:cond delay="4236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911" dur="27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912" presetID="23" presetClass="entr" presetSubtype="16" repeatCount="4000" fill="hold" grpId="2" nodeType="withEffect">
                                  <p:stCondLst>
                                    <p:cond delay="4236"/>
                                  </p:stCondLst>
                                  <p:childTnLst>
                                    <p:set>
                                      <p:cBhvr>
                                        <p:cTn id="2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4" dur="3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5" dur="35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9" presetID="53" presetClass="entr" presetSubtype="528" fill="hold" grpId="0" nodeType="withEffect">
                                  <p:stCondLst>
                                    <p:cond delay="3641"/>
                                  </p:stCondLst>
                                  <p:childTnLst>
                                    <p:set>
                                      <p:cBhvr>
                                        <p:cTn id="2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21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2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23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4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5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6" presetID="35" presetClass="path" presetSubtype="0" decel="100000" fill="hold" grpId="1" nodeType="withEffect">
                                  <p:stCondLst>
                                    <p:cond delay="4141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927" dur="275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928" presetID="23" presetClass="entr" presetSubtype="16" repeatCount="4000" fill="hold" grpId="2" nodeType="withEffect">
                                  <p:stCondLst>
                                    <p:cond delay="4141"/>
                                  </p:stCondLst>
                                  <p:childTnLst>
                                    <p:set>
                                      <p:cBhvr>
                                        <p:cTn id="2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0" dur="35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1" dur="35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5" presetID="53" presetClass="entr" presetSubtype="528" fill="hold" grpId="0" nodeType="withEffect">
                                  <p:stCondLst>
                                    <p:cond delay="3691"/>
                                  </p:stCondLst>
                                  <p:childTnLst>
                                    <p:set>
                                      <p:cBhvr>
                                        <p:cTn id="29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7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8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9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0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1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42" presetID="35" presetClass="path" presetSubtype="0" decel="100000" fill="hold" grpId="1" nodeType="withEffect">
                                  <p:stCondLst>
                                    <p:cond delay="4191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943" dur="27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944" presetID="23" presetClass="entr" presetSubtype="16" repeatCount="4000" fill="hold" grpId="2" nodeType="withEffect">
                                  <p:stCondLst>
                                    <p:cond delay="4191"/>
                                  </p:stCondLst>
                                  <p:childTnLst>
                                    <p:set>
                                      <p:cBhvr>
                                        <p:cTn id="2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6" dur="3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7" dur="35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1" presetID="53" presetClass="entr" presetSubtype="528" fill="hold" grpId="0" nodeType="withEffect">
                                  <p:stCondLst>
                                    <p:cond delay="3542"/>
                                  </p:stCondLst>
                                  <p:childTnLst>
                                    <p:set>
                                      <p:cBhvr>
                                        <p:cTn id="29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3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4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5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6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7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8" presetID="35" presetClass="path" presetSubtype="0" decel="100000" fill="hold" grpId="1" nodeType="withEffect">
                                  <p:stCondLst>
                                    <p:cond delay="404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959" dur="275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960" presetID="23" presetClass="entr" presetSubtype="16" repeatCount="4000" fill="hold" grpId="2" nodeType="withEffect">
                                  <p:stCondLst>
                                    <p:cond delay="4042"/>
                                  </p:stCondLst>
                                  <p:childTnLst>
                                    <p:set>
                                      <p:cBhvr>
                                        <p:cTn id="2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2" dur="35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3" dur="35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7" presetID="53" presetClass="entr" presetSubtype="528" fill="hold" grpId="0" nodeType="withEffect">
                                  <p:stCondLst>
                                    <p:cond delay="3735"/>
                                  </p:stCondLst>
                                  <p:childTnLst>
                                    <p:set>
                                      <p:cBhvr>
                                        <p:cTn id="2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9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0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1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72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3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4" presetID="35" presetClass="path" presetSubtype="0" decel="100000" fill="hold" grpId="1" nodeType="withEffect">
                                  <p:stCondLst>
                                    <p:cond delay="4235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975" dur="275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976" presetID="23" presetClass="entr" presetSubtype="16" repeatCount="4000" fill="hold" grpId="2" nodeType="withEffect">
                                  <p:stCondLst>
                                    <p:cond delay="4235"/>
                                  </p:stCondLst>
                                  <p:childTnLst>
                                    <p:set>
                                      <p:cBhvr>
                                        <p:cTn id="29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8" dur="35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9" dur="35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3" presetID="53" presetClass="entr" presetSubtype="528" fill="hold" grpId="0" nodeType="withEffect">
                                  <p:stCondLst>
                                    <p:cond delay="3663"/>
                                  </p:stCondLst>
                                  <p:childTnLst>
                                    <p:set>
                                      <p:cBhvr>
                                        <p:cTn id="29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5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6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7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8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9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0" presetID="35" presetClass="path" presetSubtype="0" decel="100000" fill="hold" grpId="1" nodeType="withEffect">
                                  <p:stCondLst>
                                    <p:cond delay="4163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2991" dur="275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2992" presetID="23" presetClass="entr" presetSubtype="16" repeatCount="4000" fill="hold" grpId="2" nodeType="withEffect">
                                  <p:stCondLst>
                                    <p:cond delay="4163"/>
                                  </p:stCondLst>
                                  <p:childTnLst>
                                    <p:set>
                                      <p:cBhvr>
                                        <p:cTn id="2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4" dur="35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5" dur="35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9" presetID="53" presetClass="entr" presetSubtype="528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3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01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2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0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4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5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6" presetID="35" presetClass="path" presetSubtype="0" decel="100000" fill="hold" grpId="1" nodeType="withEffect">
                                  <p:stCondLst>
                                    <p:cond delay="415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007" dur="275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008" presetID="23" presetClass="entr" presetSubtype="16" repeatCount="4000" fill="hold" grpId="2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3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0" dur="35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1" dur="35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5" presetID="53" presetClass="entr" presetSubtype="528" fill="hold" grpId="0" nodeType="withEffect">
                                  <p:stCondLst>
                                    <p:cond delay="3655"/>
                                  </p:stCondLst>
                                  <p:childTnLst>
                                    <p:set>
                                      <p:cBhvr>
                                        <p:cTn id="3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7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8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9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20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1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2" presetID="35" presetClass="path" presetSubtype="0" decel="100000" fill="hold" grpId="1" nodeType="withEffect">
                                  <p:stCondLst>
                                    <p:cond delay="4155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023" dur="275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024" presetID="23" presetClass="entr" presetSubtype="16" repeatCount="4000" fill="hold" grpId="2" nodeType="withEffect">
                                  <p:stCondLst>
                                    <p:cond delay="4155"/>
                                  </p:stCondLst>
                                  <p:childTnLst>
                                    <p:set>
                                      <p:cBhvr>
                                        <p:cTn id="3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6" dur="35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7" dur="35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1" presetID="53" presetClass="entr" presetSubtype="528" fill="hold" grpId="0" nodeType="withEffect">
                                  <p:stCondLst>
                                    <p:cond delay="3556"/>
                                  </p:stCondLst>
                                  <p:childTnLst>
                                    <p:set>
                                      <p:cBhvr>
                                        <p:cTn id="3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3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4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5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6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7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8" presetID="35" presetClass="path" presetSubtype="0" decel="100000" fill="hold" grpId="1" nodeType="withEffect">
                                  <p:stCondLst>
                                    <p:cond delay="4056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039" dur="275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040" presetID="23" presetClass="entr" presetSubtype="16" repeatCount="4000" fill="hold" grpId="2" nodeType="withEffect">
                                  <p:stCondLst>
                                    <p:cond delay="4056"/>
                                  </p:stCondLst>
                                  <p:childTnLst>
                                    <p:set>
                                      <p:cBhvr>
                                        <p:cTn id="30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2" dur="35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3" dur="35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7" presetID="53" presetClass="entr" presetSubtype="528" fill="hold" grpId="0" nodeType="withEffect">
                                  <p:stCondLst>
                                    <p:cond delay="3501"/>
                                  </p:stCondLst>
                                  <p:childTnLst>
                                    <p:set>
                                      <p:cBhvr>
                                        <p:cTn id="3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9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0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51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2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3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4" presetID="35" presetClass="path" presetSubtype="0" decel="100000" fill="hold" grpId="1" nodeType="withEffect">
                                  <p:stCondLst>
                                    <p:cond delay="4001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055" dur="275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056" presetID="23" presetClass="entr" presetSubtype="16" repeatCount="4000" fill="hold" grpId="2" nodeType="withEffect">
                                  <p:stCondLst>
                                    <p:cond delay="4001"/>
                                  </p:stCondLst>
                                  <p:childTnLst>
                                    <p:set>
                                      <p:cBhvr>
                                        <p:cTn id="30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8" dur="35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9" dur="35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6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3" presetID="53" presetClass="entr" presetSubtype="528" fill="hold" grpId="0" nodeType="withEffect">
                                  <p:stCondLst>
                                    <p:cond delay="3517"/>
                                  </p:stCondLst>
                                  <p:childTnLst>
                                    <p:set>
                                      <p:cBhvr>
                                        <p:cTn id="3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5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6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67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68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9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0" presetID="35" presetClass="path" presetSubtype="0" decel="100000" fill="hold" grpId="1" nodeType="withEffect">
                                  <p:stCondLst>
                                    <p:cond delay="4017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071" dur="275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072" presetID="23" presetClass="entr" presetSubtype="16" repeatCount="4000" fill="hold" grpId="2" nodeType="withEffect">
                                  <p:stCondLst>
                                    <p:cond delay="4017"/>
                                  </p:stCondLst>
                                  <p:childTnLst>
                                    <p:set>
                                      <p:cBhvr>
                                        <p:cTn id="3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4" dur="35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5" dur="35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7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9" presetID="53" presetClass="entr" presetSubtype="528" fill="hold" grpId="0" nodeType="withEffect">
                                  <p:stCondLst>
                                    <p:cond delay="3653"/>
                                  </p:stCondLst>
                                  <p:childTnLst>
                                    <p:set>
                                      <p:cBhvr>
                                        <p:cTn id="30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1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2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83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4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5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6" presetID="35" presetClass="path" presetSubtype="0" decel="100000" fill="hold" grpId="1" nodeType="withEffect">
                                  <p:stCondLst>
                                    <p:cond delay="4153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087" dur="275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088" presetID="23" presetClass="entr" presetSubtype="16" repeatCount="4000" fill="hold" grpId="2" nodeType="withEffect">
                                  <p:stCondLst>
                                    <p:cond delay="4153"/>
                                  </p:stCondLst>
                                  <p:childTnLst>
                                    <p:set>
                                      <p:cBhvr>
                                        <p:cTn id="3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0" dur="35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1" dur="35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5" presetID="53" presetClass="entr" presetSubtype="528" fill="hold" grpId="0" nodeType="withEffect">
                                  <p:stCondLst>
                                    <p:cond delay="3680"/>
                                  </p:stCondLst>
                                  <p:childTnLst>
                                    <p:set>
                                      <p:cBhvr>
                                        <p:cTn id="30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7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8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9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0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1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2" presetID="35" presetClass="path" presetSubtype="0" decel="100000" fill="hold" grpId="1" nodeType="withEffect">
                                  <p:stCondLst>
                                    <p:cond delay="418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103" dur="275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104" presetID="23" presetClass="entr" presetSubtype="16" repeatCount="4000" fill="hold" grpId="2" nodeType="withEffect">
                                  <p:stCondLst>
                                    <p:cond delay="4180"/>
                                  </p:stCondLst>
                                  <p:childTnLst>
                                    <p:set>
                                      <p:cBhvr>
                                        <p:cTn id="3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6" dur="35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7" dur="35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1" presetID="53" presetClass="entr" presetSubtype="528" fill="hold" grpId="0" nodeType="withEffect">
                                  <p:stCondLst>
                                    <p:cond delay="3634"/>
                                  </p:stCondLst>
                                  <p:childTnLst>
                                    <p:set>
                                      <p:cBhvr>
                                        <p:cTn id="3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3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4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15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16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7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18" presetID="35" presetClass="path" presetSubtype="0" decel="100000" fill="hold" grpId="1" nodeType="withEffect">
                                  <p:stCondLst>
                                    <p:cond delay="4134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119" dur="275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120" presetID="23" presetClass="entr" presetSubtype="16" repeatCount="4000" fill="hold" grpId="2" nodeType="withEffect">
                                  <p:stCondLst>
                                    <p:cond delay="4134"/>
                                  </p:stCondLst>
                                  <p:childTnLst>
                                    <p:set>
                                      <p:cBhvr>
                                        <p:cTn id="3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2" dur="35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3" dur="35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7" presetID="53" presetClass="entr" presetSubtype="528" fill="hold" grpId="0" nodeType="withEffect">
                                  <p:stCondLst>
                                    <p:cond delay="3773"/>
                                  </p:stCondLst>
                                  <p:childTnLst>
                                    <p:set>
                                      <p:cBhvr>
                                        <p:cTn id="3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9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0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1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32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3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4" presetID="35" presetClass="path" presetSubtype="0" decel="100000" fill="hold" grpId="1" nodeType="withEffect">
                                  <p:stCondLst>
                                    <p:cond delay="4273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135" dur="275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136" presetID="23" presetClass="entr" presetSubtype="16" repeatCount="4000" fill="hold" grpId="2" nodeType="withEffect">
                                  <p:stCondLst>
                                    <p:cond delay="4273"/>
                                  </p:stCondLst>
                                  <p:childTnLst>
                                    <p:set>
                                      <p:cBhvr>
                                        <p:cTn id="3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8" dur="35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9" dur="35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3" presetID="53" presetClass="entr" presetSubtype="528" fill="hold" grpId="0" nodeType="withEffect">
                                  <p:stCondLst>
                                    <p:cond delay="3503"/>
                                  </p:stCondLst>
                                  <p:childTnLst>
                                    <p:set>
                                      <p:cBhvr>
                                        <p:cTn id="3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45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6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7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48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9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50" presetID="35" presetClass="path" presetSubtype="0" decel="100000" fill="hold" grpId="1" nodeType="withEffect">
                                  <p:stCondLst>
                                    <p:cond delay="4003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151" dur="275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152" presetID="23" presetClass="entr" presetSubtype="16" repeatCount="4000" fill="hold" grpId="2" nodeType="withEffect">
                                  <p:stCondLst>
                                    <p:cond delay="4003"/>
                                  </p:stCondLst>
                                  <p:childTnLst>
                                    <p:set>
                                      <p:cBhvr>
                                        <p:cTn id="3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4" dur="35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5" dur="35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9" presetID="53" presetClass="entr" presetSubtype="528" fill="hold" grpId="0" nodeType="withEffect">
                                  <p:stCondLst>
                                    <p:cond delay="3509"/>
                                  </p:stCondLst>
                                  <p:childTnLst>
                                    <p:set>
                                      <p:cBhvr>
                                        <p:cTn id="3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1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2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3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64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5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66" presetID="35" presetClass="path" presetSubtype="0" decel="100000" fill="hold" grpId="1" nodeType="withEffect">
                                  <p:stCondLst>
                                    <p:cond delay="4009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167" dur="275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168" presetID="23" presetClass="entr" presetSubtype="16" repeatCount="4000" fill="hold" grpId="2" nodeType="withEffect">
                                  <p:stCondLst>
                                    <p:cond delay="4009"/>
                                  </p:stCondLst>
                                  <p:childTnLst>
                                    <p:set>
                                      <p:cBhvr>
                                        <p:cTn id="3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0" dur="35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1" dur="35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5" presetID="53" presetClass="entr" presetSubtype="528" fill="hold" grpId="0" nodeType="withEffect">
                                  <p:stCondLst>
                                    <p:cond delay="3766"/>
                                  </p:stCondLst>
                                  <p:childTnLst>
                                    <p:set>
                                      <p:cBhvr>
                                        <p:cTn id="3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7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8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9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0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1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82" presetID="35" presetClass="path" presetSubtype="0" decel="100000" fill="hold" grpId="1" nodeType="withEffect">
                                  <p:stCondLst>
                                    <p:cond delay="4266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183" dur="275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184" presetID="23" presetClass="entr" presetSubtype="16" repeatCount="4000" fill="hold" grpId="2" nodeType="withEffect">
                                  <p:stCondLst>
                                    <p:cond delay="4266"/>
                                  </p:stCondLst>
                                  <p:childTnLst>
                                    <p:set>
                                      <p:cBhvr>
                                        <p:cTn id="3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86" dur="35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7" dur="35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9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1" presetID="53" presetClass="entr" presetSubtype="528" fill="hold" grpId="0" nodeType="withEffect">
                                  <p:stCondLst>
                                    <p:cond delay="3507"/>
                                  </p:stCondLst>
                                  <p:childTnLst>
                                    <p:set>
                                      <p:cBhvr>
                                        <p:cTn id="3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3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4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5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96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7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8" presetID="35" presetClass="path" presetSubtype="0" decel="100000" fill="hold" grpId="1" nodeType="withEffect">
                                  <p:stCondLst>
                                    <p:cond delay="4007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199" dur="275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200" presetID="23" presetClass="entr" presetSubtype="16" repeatCount="4000" fill="hold" grpId="2" nodeType="withEffect">
                                  <p:stCondLst>
                                    <p:cond delay="4007"/>
                                  </p:stCondLst>
                                  <p:childTnLst>
                                    <p:set>
                                      <p:cBhvr>
                                        <p:cTn id="3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2" dur="35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3" dur="35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7" presetID="53" presetClass="entr" presetSubtype="528" fill="hold" grpId="0" nodeType="withEffect">
                                  <p:stCondLst>
                                    <p:cond delay="3738"/>
                                  </p:stCondLst>
                                  <p:childTnLst>
                                    <p:set>
                                      <p:cBhvr>
                                        <p:cTn id="3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9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0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1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12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3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4" presetID="35" presetClass="path" presetSubtype="0" decel="100000" fill="hold" grpId="1" nodeType="withEffect">
                                  <p:stCondLst>
                                    <p:cond delay="4238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215" dur="275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216" presetID="23" presetClass="entr" presetSubtype="16" repeatCount="4000" fill="hold" grpId="2" nodeType="withEffect">
                                  <p:stCondLst>
                                    <p:cond delay="4238"/>
                                  </p:stCondLst>
                                  <p:childTnLst>
                                    <p:set>
                                      <p:cBhvr>
                                        <p:cTn id="3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8" dur="35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9" dur="35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3" presetID="53" presetClass="entr" presetSubtype="528" fill="hold" grpId="0" nodeType="withEffect">
                                  <p:stCondLst>
                                    <p:cond delay="3785"/>
                                  </p:stCondLst>
                                  <p:childTnLst>
                                    <p:set>
                                      <p:cBhvr>
                                        <p:cTn id="3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5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6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27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8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9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30" presetID="35" presetClass="path" presetSubtype="0" decel="100000" fill="hold" grpId="1" nodeType="withEffect">
                                  <p:stCondLst>
                                    <p:cond delay="4285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231" dur="275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232" presetID="23" presetClass="entr" presetSubtype="16" repeatCount="4000" fill="hold" grpId="2" nodeType="withEffect">
                                  <p:stCondLst>
                                    <p:cond delay="4285"/>
                                  </p:stCondLst>
                                  <p:childTnLst>
                                    <p:set>
                                      <p:cBhvr>
                                        <p:cTn id="3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4" dur="35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5" dur="35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3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9" presetID="53" presetClass="entr" presetSubtype="528" fill="hold" grpId="0" nodeType="withEffect">
                                  <p:stCondLst>
                                    <p:cond delay="3771"/>
                                  </p:stCondLst>
                                  <p:childTnLst>
                                    <p:set>
                                      <p:cBhvr>
                                        <p:cTn id="3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1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2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3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44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5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6" presetID="35" presetClass="path" presetSubtype="0" decel="100000" fill="hold" grpId="1" nodeType="withEffect">
                                  <p:stCondLst>
                                    <p:cond delay="4271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247" dur="275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248" presetID="23" presetClass="entr" presetSubtype="16" repeatCount="4000" fill="hold" grpId="2" nodeType="withEffect">
                                  <p:stCondLst>
                                    <p:cond delay="4271"/>
                                  </p:stCondLst>
                                  <p:childTnLst>
                                    <p:set>
                                      <p:cBhvr>
                                        <p:cTn id="3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0" dur="35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1" dur="35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5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5" presetID="53" presetClass="entr" presetSubtype="528" fill="hold" grpId="0" nodeType="withEffect">
                                  <p:stCondLst>
                                    <p:cond delay="3560"/>
                                  </p:stCondLst>
                                  <p:childTnLst>
                                    <p:set>
                                      <p:cBhvr>
                                        <p:cTn id="3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7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8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9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60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1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62" presetID="35" presetClass="path" presetSubtype="0" decel="100000" fill="hold" grpId="1" nodeType="withEffect">
                                  <p:stCondLst>
                                    <p:cond delay="406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263" dur="275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264" presetID="23" presetClass="entr" presetSubtype="16" repeatCount="4000" fill="hold" grpId="2" nodeType="withEffect">
                                  <p:stCondLst>
                                    <p:cond delay="4060"/>
                                  </p:stCondLst>
                                  <p:childTnLst>
                                    <p:set>
                                      <p:cBhvr>
                                        <p:cTn id="3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6" dur="35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7" dur="35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1" presetID="53" presetClass="entr" presetSubtype="528" fill="hold" grpId="0" nodeType="withEffect">
                                  <p:stCondLst>
                                    <p:cond delay="3538"/>
                                  </p:stCondLst>
                                  <p:childTnLst>
                                    <p:set>
                                      <p:cBhvr>
                                        <p:cTn id="3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73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4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75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76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7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78" presetID="35" presetClass="path" presetSubtype="0" decel="100000" fill="hold" grpId="1" nodeType="withEffect">
                                  <p:stCondLst>
                                    <p:cond delay="4038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279" dur="275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280" presetID="23" presetClass="entr" presetSubtype="16" repeatCount="4000" fill="hold" grpId="2" nodeType="withEffect">
                                  <p:stCondLst>
                                    <p:cond delay="4038"/>
                                  </p:stCondLst>
                                  <p:childTnLst>
                                    <p:set>
                                      <p:cBhvr>
                                        <p:cTn id="3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2" dur="35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3" dur="35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7" presetID="53" presetClass="entr" presetSubtype="528" fill="hold" grpId="0" nodeType="withEffect">
                                  <p:stCondLst>
                                    <p:cond delay="3630"/>
                                  </p:stCondLst>
                                  <p:childTnLst>
                                    <p:set>
                                      <p:cBhvr>
                                        <p:cTn id="3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9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0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91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2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3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4" presetID="35" presetClass="path" presetSubtype="0" decel="100000" fill="hold" grpId="1" nodeType="withEffect">
                                  <p:stCondLst>
                                    <p:cond delay="413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295" dur="275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296" presetID="23" presetClass="entr" presetSubtype="16" repeatCount="4000" fill="hold" grpId="2" nodeType="withEffect">
                                  <p:stCondLst>
                                    <p:cond delay="4130"/>
                                  </p:stCondLst>
                                  <p:childTnLst>
                                    <p:set>
                                      <p:cBhvr>
                                        <p:cTn id="3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8" dur="35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9" dur="35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3" presetID="53" presetClass="entr" presetSubtype="528" fill="hold" grpId="0" nodeType="withEffect">
                                  <p:stCondLst>
                                    <p:cond delay="3606"/>
                                  </p:stCondLst>
                                  <p:childTnLst>
                                    <p:set>
                                      <p:cBhvr>
                                        <p:cTn id="3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5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6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07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8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9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0" presetID="35" presetClass="path" presetSubtype="0" decel="100000" fill="hold" grpId="1" nodeType="withEffect">
                                  <p:stCondLst>
                                    <p:cond delay="4106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311" dur="275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312" presetID="23" presetClass="entr" presetSubtype="16" repeatCount="4000" fill="hold" grpId="2" nodeType="withEffect">
                                  <p:stCondLst>
                                    <p:cond delay="4106"/>
                                  </p:stCondLst>
                                  <p:childTnLst>
                                    <p:set>
                                      <p:cBhvr>
                                        <p:cTn id="3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4" dur="35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5" dur="35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9" presetID="53" presetClass="entr" presetSubtype="528" fill="hold" grpId="0" nodeType="withEffect">
                                  <p:stCondLst>
                                    <p:cond delay="3712"/>
                                  </p:stCondLst>
                                  <p:childTnLst>
                                    <p:set>
                                      <p:cBhvr>
                                        <p:cTn id="3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21" dur="5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2" dur="5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23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4" dur="5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5" dur="50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26" presetID="35" presetClass="path" presetSubtype="0" decel="100000" fill="hold" grpId="1" nodeType="withEffect">
                                  <p:stCondLst>
                                    <p:cond delay="421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327" dur="275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328" presetID="23" presetClass="entr" presetSubtype="16" repeatCount="4000" fill="hold" grpId="2" nodeType="withEffect">
                                  <p:stCondLst>
                                    <p:cond delay="4212"/>
                                  </p:stCondLst>
                                  <p:childTnLst>
                                    <p:set>
                                      <p:cBhvr>
                                        <p:cTn id="3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0" dur="35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1" dur="350" fill="hold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5" presetID="53" presetClass="entr" presetSubtype="528" fill="hold" grpId="0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3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7" dur="5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8" dur="5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9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40" dur="5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1" dur="50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42" presetID="35" presetClass="path" presetSubtype="0" decel="100000" fill="hold" grpId="1" nodeType="withEffect">
                                  <p:stCondLst>
                                    <p:cond delay="426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343" dur="275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344" presetID="23" presetClass="entr" presetSubtype="16" repeatCount="4000" fill="hold" grpId="2" nodeType="withEffect">
                                  <p:stCondLst>
                                    <p:cond delay="4260"/>
                                  </p:stCondLst>
                                  <p:childTnLst>
                                    <p:set>
                                      <p:cBhvr>
                                        <p:cTn id="3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46" dur="35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7" dur="350" fill="hold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1" presetID="53" presetClass="entr" presetSubtype="528" fill="hold" grpId="0" nodeType="withEffect">
                                  <p:stCondLst>
                                    <p:cond delay="3629"/>
                                  </p:stCondLst>
                                  <p:childTnLst>
                                    <p:set>
                                      <p:cBhvr>
                                        <p:cTn id="3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3" dur="5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4" dur="5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55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56" dur="5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7" dur="50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8" presetID="35" presetClass="path" presetSubtype="0" decel="100000" fill="hold" grpId="1" nodeType="withEffect">
                                  <p:stCondLst>
                                    <p:cond delay="4129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359" dur="275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360" presetID="23" presetClass="entr" presetSubtype="16" repeatCount="4000" fill="hold" grpId="2" nodeType="withEffect">
                                  <p:stCondLst>
                                    <p:cond delay="4129"/>
                                  </p:stCondLst>
                                  <p:childTnLst>
                                    <p:set>
                                      <p:cBhvr>
                                        <p:cTn id="3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2" dur="35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3" dur="350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7" presetID="53" presetClass="entr" presetSubtype="528" fill="hold" grpId="0" nodeType="withEffect">
                                  <p:stCondLst>
                                    <p:cond delay="3592"/>
                                  </p:stCondLst>
                                  <p:childTnLst>
                                    <p:set>
                                      <p:cBhvr>
                                        <p:cTn id="3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9" dur="5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0" dur="5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1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72" dur="5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3" dur="50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4" presetID="35" presetClass="path" presetSubtype="0" decel="100000" fill="hold" grpId="1" nodeType="withEffect">
                                  <p:stCondLst>
                                    <p:cond delay="409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375" dur="275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376" presetID="23" presetClass="entr" presetSubtype="16" repeatCount="4000" fill="hold" grpId="2" nodeType="withEffect">
                                  <p:stCondLst>
                                    <p:cond delay="4092"/>
                                  </p:stCondLst>
                                  <p:childTnLst>
                                    <p:set>
                                      <p:cBhvr>
                                        <p:cTn id="3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8" dur="35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9" dur="350" fill="hold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3" presetID="53" presetClass="entr" presetSubtype="528" fill="hold" grpId="0" nodeType="withEffect">
                                  <p:stCondLst>
                                    <p:cond delay="3651"/>
                                  </p:stCondLst>
                                  <p:childTnLst>
                                    <p:set>
                                      <p:cBhvr>
                                        <p:cTn id="3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85" dur="5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6" dur="5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87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88" dur="5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9" dur="50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90" presetID="35" presetClass="path" presetSubtype="0" decel="100000" fill="hold" grpId="1" nodeType="withEffect">
                                  <p:stCondLst>
                                    <p:cond delay="4151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391" dur="275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392" presetID="23" presetClass="entr" presetSubtype="16" repeatCount="4000" fill="hold" grpId="2" nodeType="withEffect">
                                  <p:stCondLst>
                                    <p:cond delay="4151"/>
                                  </p:stCondLst>
                                  <p:childTnLst>
                                    <p:set>
                                      <p:cBhvr>
                                        <p:cTn id="3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4" dur="35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5" dur="350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9" presetID="53" presetClass="entr" presetSubtype="528" fill="hold" grpId="0" nodeType="withEffect">
                                  <p:stCondLst>
                                    <p:cond delay="3556"/>
                                  </p:stCondLst>
                                  <p:childTnLst>
                                    <p:set>
                                      <p:cBhvr>
                                        <p:cTn id="3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1" dur="5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2" dur="5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03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04" dur="5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5" dur="5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06" presetID="35" presetClass="path" presetSubtype="0" decel="100000" fill="hold" grpId="1" nodeType="withEffect">
                                  <p:stCondLst>
                                    <p:cond delay="4056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407" dur="275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408" presetID="23" presetClass="entr" presetSubtype="16" repeatCount="4000" fill="hold" grpId="2" nodeType="withEffect">
                                  <p:stCondLst>
                                    <p:cond delay="4056"/>
                                  </p:stCondLst>
                                  <p:childTnLst>
                                    <p:set>
                                      <p:cBhvr>
                                        <p:cTn id="3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0" dur="35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1" dur="35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5" presetID="53" presetClass="entr" presetSubtype="528" fill="hold" grpId="0" nodeType="withEffect">
                                  <p:stCondLst>
                                    <p:cond delay="3780"/>
                                  </p:stCondLst>
                                  <p:childTnLst>
                                    <p:set>
                                      <p:cBhvr>
                                        <p:cTn id="3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7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8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19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20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1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22" presetID="35" presetClass="path" presetSubtype="0" decel="100000" fill="hold" grpId="1" nodeType="withEffect">
                                  <p:stCondLst>
                                    <p:cond delay="428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423" dur="275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424" presetID="23" presetClass="entr" presetSubtype="16" repeatCount="4000" fill="hold" grpId="2" nodeType="withEffect">
                                  <p:stCondLst>
                                    <p:cond delay="4280"/>
                                  </p:stCondLst>
                                  <p:childTnLst>
                                    <p:set>
                                      <p:cBhvr>
                                        <p:cTn id="3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26" dur="35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7" dur="35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1" presetID="53" presetClass="entr" presetSubtype="528" fill="hold" grpId="0" nodeType="withEffect">
                                  <p:stCondLst>
                                    <p:cond delay="3675"/>
                                  </p:stCondLst>
                                  <p:childTnLst>
                                    <p:set>
                                      <p:cBhvr>
                                        <p:cTn id="3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3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4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5"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6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7" dur="50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38" presetID="35" presetClass="path" presetSubtype="0" decel="100000" fill="hold" grpId="1" nodeType="withEffect">
                                  <p:stCondLst>
                                    <p:cond delay="4175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439" dur="275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440" presetID="23" presetClass="entr" presetSubtype="16" repeatCount="4000" fill="hold" grpId="2" nodeType="withEffect">
                                  <p:stCondLst>
                                    <p:cond delay="4175"/>
                                  </p:stCondLst>
                                  <p:childTnLst>
                                    <p:set>
                                      <p:cBhvr>
                                        <p:cTn id="3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2" dur="35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3" dur="350" fill="hold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7" presetID="53" presetClass="entr" presetSubtype="528" fill="hold" grpId="0" nodeType="withEffect">
                                  <p:stCondLst>
                                    <p:cond delay="3722"/>
                                  </p:stCondLst>
                                  <p:childTnLst>
                                    <p:set>
                                      <p:cBhvr>
                                        <p:cTn id="3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49" dur="5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0" dur="5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51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52" dur="5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3" dur="50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4" presetID="35" presetClass="path" presetSubtype="0" decel="100000" fill="hold" grpId="1" nodeType="withEffect">
                                  <p:stCondLst>
                                    <p:cond delay="422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455" dur="275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456" presetID="23" presetClass="entr" presetSubtype="16" repeatCount="4000" fill="hold" grpId="2" nodeType="withEffect">
                                  <p:stCondLst>
                                    <p:cond delay="4222"/>
                                  </p:stCondLst>
                                  <p:childTnLst>
                                    <p:set>
                                      <p:cBhvr>
                                        <p:cTn id="3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58" dur="35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9" dur="350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6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3" presetID="53" presetClass="entr" presetSubtype="528" fill="hold" grpId="0" nodeType="withEffect">
                                  <p:stCondLst>
                                    <p:cond delay="3528"/>
                                  </p:stCondLst>
                                  <p:childTnLst>
                                    <p:set>
                                      <p:cBhvr>
                                        <p:cTn id="3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5" dur="5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6" dur="5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67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68" dur="5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9" dur="50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70" presetID="35" presetClass="path" presetSubtype="0" decel="100000" fill="hold" grpId="1" nodeType="withEffect">
                                  <p:stCondLst>
                                    <p:cond delay="4028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471" dur="275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472" presetID="23" presetClass="entr" presetSubtype="16" repeatCount="4000" fill="hold" grpId="2" nodeType="withEffect">
                                  <p:stCondLst>
                                    <p:cond delay="4028"/>
                                  </p:stCondLst>
                                  <p:childTnLst>
                                    <p:set>
                                      <p:cBhvr>
                                        <p:cTn id="3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4" dur="35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5" dur="35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7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9" presetID="53" presetClass="entr" presetSubtype="528" fill="hold" grpId="0" nodeType="withEffect">
                                  <p:stCondLst>
                                    <p:cond delay="3549"/>
                                  </p:stCondLst>
                                  <p:childTnLst>
                                    <p:set>
                                      <p:cBhvr>
                                        <p:cTn id="3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1" dur="5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2" dur="5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3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84" dur="5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5" dur="50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86" presetID="35" presetClass="path" presetSubtype="0" decel="100000" fill="hold" grpId="1" nodeType="withEffect">
                                  <p:stCondLst>
                                    <p:cond delay="4049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487" dur="275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488" presetID="23" presetClass="entr" presetSubtype="16" repeatCount="4000" fill="hold" grpId="2" nodeType="withEffect">
                                  <p:stCondLst>
                                    <p:cond delay="4049"/>
                                  </p:stCondLst>
                                  <p:childTnLst>
                                    <p:set>
                                      <p:cBhvr>
                                        <p:cTn id="3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0" dur="35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1" dur="350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5" presetID="53" presetClass="entr" presetSubtype="528" fill="hold" grpId="0" nodeType="withEffect">
                                  <p:stCondLst>
                                    <p:cond delay="3582"/>
                                  </p:stCondLst>
                                  <p:childTnLst>
                                    <p:set>
                                      <p:cBhvr>
                                        <p:cTn id="3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7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8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9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0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1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02" presetID="35" presetClass="path" presetSubtype="0" decel="100000" fill="hold" grpId="1" nodeType="withEffect">
                                  <p:stCondLst>
                                    <p:cond delay="408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503" dur="275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504" presetID="23" presetClass="entr" presetSubtype="16" repeatCount="4000" fill="hold" grpId="2" nodeType="withEffect">
                                  <p:stCondLst>
                                    <p:cond delay="4082"/>
                                  </p:stCondLst>
                                  <p:childTnLst>
                                    <p:set>
                                      <p:cBhvr>
                                        <p:cTn id="3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6" dur="35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7" dur="35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1" presetID="53" presetClass="entr" presetSubtype="528" fill="hold" grpId="0" nodeType="withEffect">
                                  <p:stCondLst>
                                    <p:cond delay="3798"/>
                                  </p:stCondLst>
                                  <p:childTnLst>
                                    <p:set>
                                      <p:cBhvr>
                                        <p:cTn id="3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13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4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15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16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7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18" presetID="35" presetClass="path" presetSubtype="0" decel="100000" fill="hold" grpId="1" nodeType="withEffect">
                                  <p:stCondLst>
                                    <p:cond delay="4298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519" dur="275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520" presetID="23" presetClass="entr" presetSubtype="16" repeatCount="4000" fill="hold" grpId="2" nodeType="withEffect">
                                  <p:stCondLst>
                                    <p:cond delay="4298"/>
                                  </p:stCondLst>
                                  <p:childTnLst>
                                    <p:set>
                                      <p:cBhvr>
                                        <p:cTn id="3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2" dur="35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3" dur="35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7" presetID="53" presetClass="entr" presetSubtype="528" fill="hold" grpId="0" nodeType="withEffect">
                                  <p:stCondLst>
                                    <p:cond delay="3551"/>
                                  </p:stCondLst>
                                  <p:childTnLst>
                                    <p:set>
                                      <p:cBhvr>
                                        <p:cTn id="3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9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0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31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2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3" dur="5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4" presetID="35" presetClass="path" presetSubtype="0" decel="100000" fill="hold" grpId="1" nodeType="withEffect">
                                  <p:stCondLst>
                                    <p:cond delay="4051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535" dur="275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536" presetID="23" presetClass="entr" presetSubtype="16" repeatCount="4000" fill="hold" grpId="2" nodeType="withEffect">
                                  <p:stCondLst>
                                    <p:cond delay="4051"/>
                                  </p:stCondLst>
                                  <p:childTnLst>
                                    <p:set>
                                      <p:cBhvr>
                                        <p:cTn id="3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8" dur="35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9" dur="35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3" presetID="53" presetClass="entr" presetSubtype="528" fill="hold" grpId="0" nodeType="withEffect">
                                  <p:stCondLst>
                                    <p:cond delay="3776"/>
                                  </p:stCondLst>
                                  <p:childTnLst>
                                    <p:set>
                                      <p:cBhvr>
                                        <p:cTn id="3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5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6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47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48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9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50" presetID="35" presetClass="path" presetSubtype="0" decel="100000" fill="hold" grpId="1" nodeType="withEffect">
                                  <p:stCondLst>
                                    <p:cond delay="4276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551" dur="275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552" presetID="23" presetClass="entr" presetSubtype="16" repeatCount="4000" fill="hold" grpId="2" nodeType="withEffect">
                                  <p:stCondLst>
                                    <p:cond delay="4276"/>
                                  </p:stCondLst>
                                  <p:childTnLst>
                                    <p:set>
                                      <p:cBhvr>
                                        <p:cTn id="3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4" dur="35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5" dur="35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9" presetID="53" presetClass="entr" presetSubtype="528" fill="hold" grpId="0" nodeType="withEffect">
                                  <p:stCondLst>
                                    <p:cond delay="3674"/>
                                  </p:stCondLst>
                                  <p:childTnLst>
                                    <p:set>
                                      <p:cBhvr>
                                        <p:cTn id="3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61" dur="5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2" dur="5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63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64" dur="5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5" dur="5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66" presetID="35" presetClass="path" presetSubtype="0" decel="100000" fill="hold" grpId="1" nodeType="withEffect">
                                  <p:stCondLst>
                                    <p:cond delay="4174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567" dur="275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568" presetID="23" presetClass="entr" presetSubtype="16" repeatCount="4000" fill="hold" grpId="2" nodeType="withEffect">
                                  <p:stCondLst>
                                    <p:cond delay="4174"/>
                                  </p:stCondLst>
                                  <p:childTnLst>
                                    <p:set>
                                      <p:cBhvr>
                                        <p:cTn id="3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0" dur="35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1" dur="35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5" presetID="53" presetClass="entr" presetSubtype="528" fill="hold" grpId="0" nodeType="withEffect">
                                  <p:stCondLst>
                                    <p:cond delay="3724"/>
                                  </p:stCondLst>
                                  <p:childTnLst>
                                    <p:set>
                                      <p:cBhvr>
                                        <p:cTn id="3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7" dur="5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8" dur="5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79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80" dur="5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1" dur="50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82" presetID="35" presetClass="path" presetSubtype="0" decel="100000" fill="hold" grpId="1" nodeType="withEffect">
                                  <p:stCondLst>
                                    <p:cond delay="4224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583" dur="275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584" presetID="23" presetClass="entr" presetSubtype="16" repeatCount="4000" fill="hold" grpId="2" nodeType="withEffect">
                                  <p:stCondLst>
                                    <p:cond delay="4224"/>
                                  </p:stCondLst>
                                  <p:childTnLst>
                                    <p:set>
                                      <p:cBhvr>
                                        <p:cTn id="3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86" dur="35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7" dur="350" fill="hold"/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9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1" presetID="53" presetClass="entr" presetSubtype="528" fill="hold" grpId="0" nodeType="withEffect">
                                  <p:stCondLst>
                                    <p:cond delay="3531"/>
                                  </p:stCondLst>
                                  <p:childTnLst>
                                    <p:set>
                                      <p:cBhvr>
                                        <p:cTn id="3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3" dur="5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4" dur="5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95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96" dur="5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7" dur="5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98" presetID="35" presetClass="path" presetSubtype="0" decel="100000" fill="hold" grpId="1" nodeType="withEffect">
                                  <p:stCondLst>
                                    <p:cond delay="4031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599" dur="275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600" presetID="23" presetClass="entr" presetSubtype="16" repeatCount="4000" fill="hold" grpId="2" nodeType="withEffect">
                                  <p:stCondLst>
                                    <p:cond delay="4031"/>
                                  </p:stCondLst>
                                  <p:childTnLst>
                                    <p:set>
                                      <p:cBhvr>
                                        <p:cTn id="3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2" dur="35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3" dur="35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7" presetID="53" presetClass="entr" presetSubtype="528" fill="hold" grpId="0" nodeType="withEffect">
                                  <p:stCondLst>
                                    <p:cond delay="3751"/>
                                  </p:stCondLst>
                                  <p:childTnLst>
                                    <p:set>
                                      <p:cBhvr>
                                        <p:cTn id="3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09" dur="5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0" dur="5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1"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12" dur="5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3" dur="50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4" presetID="35" presetClass="path" presetSubtype="0" decel="100000" fill="hold" grpId="1" nodeType="withEffect">
                                  <p:stCondLst>
                                    <p:cond delay="4251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615" dur="275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616" presetID="23" presetClass="entr" presetSubtype="16" repeatCount="4000" fill="hold" grpId="2" nodeType="withEffect">
                                  <p:stCondLst>
                                    <p:cond delay="4251"/>
                                  </p:stCondLst>
                                  <p:childTnLst>
                                    <p:set>
                                      <p:cBhvr>
                                        <p:cTn id="3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8" dur="35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9" dur="350" fill="hold"/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3" presetID="53" presetClass="entr" presetSubtype="528" fill="hold" grpId="0" nodeType="withEffect">
                                  <p:stCondLst>
                                    <p:cond delay="3575"/>
                                  </p:stCondLst>
                                  <p:childTnLst>
                                    <p:set>
                                      <p:cBhvr>
                                        <p:cTn id="3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25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6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27"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8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9" dur="50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30" presetID="35" presetClass="path" presetSubtype="0" decel="100000" fill="hold" grpId="1" nodeType="withEffect">
                                  <p:stCondLst>
                                    <p:cond delay="4075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631" dur="275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632" presetID="23" presetClass="entr" presetSubtype="16" repeatCount="4000" fill="hold" grpId="2" nodeType="withEffect">
                                  <p:stCondLst>
                                    <p:cond delay="4075"/>
                                  </p:stCondLst>
                                  <p:childTnLst>
                                    <p:set>
                                      <p:cBhvr>
                                        <p:cTn id="3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4" dur="35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5" dur="350" fill="hold"/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3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9" presetID="53" presetClass="entr" presetSubtype="528" fill="hold" grpId="0" nodeType="withEffect">
                                  <p:stCondLst>
                                    <p:cond delay="3522"/>
                                  </p:stCondLst>
                                  <p:childTnLst>
                                    <p:set>
                                      <p:cBhvr>
                                        <p:cTn id="3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1" dur="5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2" dur="5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43"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44" dur="5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5" dur="5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46" presetID="35" presetClass="path" presetSubtype="0" decel="100000" fill="hold" grpId="1" nodeType="withEffect">
                                  <p:stCondLst>
                                    <p:cond delay="402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647" dur="275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648" presetID="23" presetClass="entr" presetSubtype="16" repeatCount="4000" fill="hold" grpId="2" nodeType="withEffect">
                                  <p:stCondLst>
                                    <p:cond delay="4022"/>
                                  </p:stCondLst>
                                  <p:childTnLst>
                                    <p:set>
                                      <p:cBhvr>
                                        <p:cTn id="3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0" dur="35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1" dur="35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5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5" presetID="53" presetClass="entr" presetSubtype="528" fill="hold" grpId="0" nodeType="withEffect">
                                  <p:stCondLst>
                                    <p:cond delay="3632"/>
                                  </p:stCondLst>
                                  <p:childTnLst>
                                    <p:set>
                                      <p:cBhvr>
                                        <p:cTn id="3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7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8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9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60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1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62" presetID="35" presetClass="path" presetSubtype="0" decel="100000" fill="hold" grpId="1" nodeType="withEffect">
                                  <p:stCondLst>
                                    <p:cond delay="413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663" dur="275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664" presetID="23" presetClass="entr" presetSubtype="16" repeatCount="4000" fill="hold" grpId="2" nodeType="withEffect">
                                  <p:stCondLst>
                                    <p:cond delay="4132"/>
                                  </p:stCondLst>
                                  <p:childTnLst>
                                    <p:set>
                                      <p:cBhvr>
                                        <p:cTn id="3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6" dur="35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7" dur="35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1" presetID="53" presetClass="entr" presetSubtype="52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3" dur="5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4" dur="5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5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76" dur="5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7" dur="5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78" presetID="35" presetClass="path" presetSubtype="0" decel="10000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679" dur="275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680" presetID="23" presetClass="entr" presetSubtype="16" repeatCount="4000" fill="hold" grpId="2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82" dur="35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3" dur="35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6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7" presetID="53" presetClass="entr" presetSubtype="528" fill="hold" grpId="0" nodeType="withEffect">
                                  <p:stCondLst>
                                    <p:cond delay="3537"/>
                                  </p:stCondLst>
                                  <p:childTnLst>
                                    <p:set>
                                      <p:cBhvr>
                                        <p:cTn id="3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89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0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91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92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3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4" presetID="35" presetClass="path" presetSubtype="0" decel="100000" fill="hold" grpId="1" nodeType="withEffect">
                                  <p:stCondLst>
                                    <p:cond delay="4037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695" dur="275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696" presetID="23" presetClass="entr" presetSubtype="16" repeatCount="4000" fill="hold" grpId="2" nodeType="withEffect">
                                  <p:stCondLst>
                                    <p:cond delay="4037"/>
                                  </p:stCondLst>
                                  <p:childTnLst>
                                    <p:set>
                                      <p:cBhvr>
                                        <p:cTn id="3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98" dur="35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9" dur="35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3" presetID="53" presetClass="entr" presetSubtype="528" fill="hold" grpId="0" nodeType="withEffect">
                                  <p:stCondLst>
                                    <p:cond delay="3704"/>
                                  </p:stCondLst>
                                  <p:childTnLst>
                                    <p:set>
                                      <p:cBhvr>
                                        <p:cTn id="3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05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6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07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08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9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10" presetID="35" presetClass="path" presetSubtype="0" decel="100000" fill="hold" grpId="1" nodeType="withEffect">
                                  <p:stCondLst>
                                    <p:cond delay="4204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711" dur="275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712" presetID="23" presetClass="entr" presetSubtype="16" repeatCount="4000" fill="hold" grpId="2" nodeType="withEffect">
                                  <p:stCondLst>
                                    <p:cond delay="4204"/>
                                  </p:stCondLst>
                                  <p:childTnLst>
                                    <p:set>
                                      <p:cBhvr>
                                        <p:cTn id="3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4" dur="35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5" dur="35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9" presetID="53" presetClass="entr" presetSubtype="528" fill="hold" grpId="0" nodeType="withEffect">
                                  <p:stCondLst>
                                    <p:cond delay="3647"/>
                                  </p:stCondLst>
                                  <p:childTnLst>
                                    <p:set>
                                      <p:cBhvr>
                                        <p:cTn id="3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21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2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23"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24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5" dur="5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26" presetID="35" presetClass="path" presetSubtype="0" decel="100000" fill="hold" grpId="1" nodeType="withEffect">
                                  <p:stCondLst>
                                    <p:cond delay="4147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727" dur="275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728" presetID="23" presetClass="entr" presetSubtype="16" repeatCount="4000" fill="hold" grpId="2" nodeType="withEffect">
                                  <p:stCondLst>
                                    <p:cond delay="4147"/>
                                  </p:stCondLst>
                                  <p:childTnLst>
                                    <p:set>
                                      <p:cBhvr>
                                        <p:cTn id="3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0" dur="35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1" dur="35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5" presetID="53" presetClass="entr" presetSubtype="528" fill="hold" grpId="0" nodeType="withEffect">
                                  <p:stCondLst>
                                    <p:cond delay="3702"/>
                                  </p:stCondLst>
                                  <p:childTnLst>
                                    <p:set>
                                      <p:cBhvr>
                                        <p:cTn id="3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7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8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9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40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1" dur="50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42" presetID="35" presetClass="path" presetSubtype="0" decel="100000" fill="hold" grpId="1" nodeType="withEffect">
                                  <p:stCondLst>
                                    <p:cond delay="420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743" dur="275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744" presetID="23" presetClass="entr" presetSubtype="16" repeatCount="4000" fill="hold" grpId="2" nodeType="withEffect">
                                  <p:stCondLst>
                                    <p:cond delay="4202"/>
                                  </p:stCondLst>
                                  <p:childTnLst>
                                    <p:set>
                                      <p:cBhvr>
                                        <p:cTn id="3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46" dur="35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7" dur="350" fill="hold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1" presetID="53" presetClass="entr" presetSubtype="528" fill="hold" grpId="0" nodeType="withEffect">
                                  <p:stCondLst>
                                    <p:cond delay="3692"/>
                                  </p:stCondLst>
                                  <p:childTnLst>
                                    <p:set>
                                      <p:cBhvr>
                                        <p:cTn id="3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3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4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55"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56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7" dur="50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58" presetID="35" presetClass="path" presetSubtype="0" decel="100000" fill="hold" grpId="1" nodeType="withEffect">
                                  <p:stCondLst>
                                    <p:cond delay="419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759" dur="275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760" presetID="23" presetClass="entr" presetSubtype="16" repeatCount="4000" fill="hold" grpId="2" nodeType="withEffect">
                                  <p:stCondLst>
                                    <p:cond delay="4192"/>
                                  </p:stCondLst>
                                  <p:childTnLst>
                                    <p:set>
                                      <p:cBhvr>
                                        <p:cTn id="3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62" dur="35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3" dur="35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7" presetID="53" presetClass="entr" presetSubtype="528" fill="hold" grpId="0" nodeType="withEffect">
                                  <p:stCondLst>
                                    <p:cond delay="3659"/>
                                  </p:stCondLst>
                                  <p:childTnLst>
                                    <p:set>
                                      <p:cBhvr>
                                        <p:cTn id="3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69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0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71"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72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3" dur="50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4" presetID="35" presetClass="path" presetSubtype="0" decel="100000" fill="hold" grpId="1" nodeType="withEffect">
                                  <p:stCondLst>
                                    <p:cond delay="4159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775" dur="275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776" presetID="23" presetClass="entr" presetSubtype="16" repeatCount="4000" fill="hold" grpId="2" nodeType="withEffect">
                                  <p:stCondLst>
                                    <p:cond delay="4159"/>
                                  </p:stCondLst>
                                  <p:childTnLst>
                                    <p:set>
                                      <p:cBhvr>
                                        <p:cTn id="3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8" dur="35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9" dur="350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3" presetID="53" presetClass="entr" presetSubtype="528" fill="hold" grpId="0" nodeType="withEffect">
                                  <p:stCondLst>
                                    <p:cond delay="3768"/>
                                  </p:stCondLst>
                                  <p:childTnLst>
                                    <p:set>
                                      <p:cBhvr>
                                        <p:cTn id="3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85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6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87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88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9" dur="5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90" presetID="35" presetClass="path" presetSubtype="0" decel="100000" fill="hold" grpId="1" nodeType="withEffect">
                                  <p:stCondLst>
                                    <p:cond delay="4268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791" dur="275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792" presetID="23" presetClass="entr" presetSubtype="16" repeatCount="4000" fill="hold" grpId="2" nodeType="withEffect">
                                  <p:stCondLst>
                                    <p:cond delay="4268"/>
                                  </p:stCondLst>
                                  <p:childTnLst>
                                    <p:set>
                                      <p:cBhvr>
                                        <p:cTn id="3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94" dur="35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5" dur="35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9" presetID="53" presetClass="entr" presetSubtype="528" fill="hold" grpId="0" nodeType="withEffect">
                                  <p:stCondLst>
                                    <p:cond delay="3779"/>
                                  </p:stCondLst>
                                  <p:childTnLst>
                                    <p:set>
                                      <p:cBhvr>
                                        <p:cTn id="3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01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2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03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4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5" dur="5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06" presetID="35" presetClass="path" presetSubtype="0" decel="100000" fill="hold" grpId="1" nodeType="withEffect">
                                  <p:stCondLst>
                                    <p:cond delay="4279"/>
                                  </p:stCondLst>
                                  <p:childTnLst>
                                    <p:animMotion origin="layout" path="M -1.12875E-6 2.65711E-6 L -0.02357 2.65711E-6 " pathEditMode="relative" rAng="0" ptsTypes="AA">
                                      <p:cBhvr>
                                        <p:cTn id="3807" dur="275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808" presetID="23" presetClass="entr" presetSubtype="16" repeatCount="4000" fill="hold" grpId="2" nodeType="withEffect">
                                  <p:stCondLst>
                                    <p:cond delay="4279"/>
                                  </p:stCondLst>
                                  <p:childTnLst>
                                    <p:set>
                                      <p:cBhvr>
                                        <p:cTn id="38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0" dur="35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1" dur="35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5" presetID="53" presetClass="entr" presetSubtype="52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7" dur="5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8" dur="5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19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20" dur="5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1" dur="5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22" presetID="35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823" dur="275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824" presetID="23" presetClass="entr" presetSubtype="16" repeatCount="4000" fill="hold" grpId="2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6" dur="35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7" dur="35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1" presetID="53" presetClass="entr" presetSubtype="528" fill="hold" grpId="0" nodeType="withEffect">
                                  <p:stCondLst>
                                    <p:cond delay="3665"/>
                                  </p:stCondLst>
                                  <p:childTnLst>
                                    <p:set>
                                      <p:cBhvr>
                                        <p:cTn id="3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3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4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35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36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7" dur="50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38" presetID="35" presetClass="path" presetSubtype="0" decel="100000" fill="hold" grpId="1" nodeType="withEffect">
                                  <p:stCondLst>
                                    <p:cond delay="4165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839" dur="275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840" presetID="23" presetClass="entr" presetSubtype="16" repeatCount="4000" fill="hold" grpId="2" nodeType="withEffect">
                                  <p:stCondLst>
                                    <p:cond delay="4165"/>
                                  </p:stCondLst>
                                  <p:childTnLst>
                                    <p:set>
                                      <p:cBhvr>
                                        <p:cTn id="3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42" dur="35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3" dur="350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7" presetID="53" presetClass="entr" presetSubtype="528" fill="hold" grpId="0" nodeType="withEffect">
                                  <p:stCondLst>
                                    <p:cond delay="3782"/>
                                  </p:stCondLst>
                                  <p:childTnLst>
                                    <p:set>
                                      <p:cBhvr>
                                        <p:cTn id="3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49" dur="5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0" dur="5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1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52" dur="5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3" dur="50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54" presetID="35" presetClass="path" presetSubtype="0" decel="100000" fill="hold" grpId="1" nodeType="withEffect">
                                  <p:stCondLst>
                                    <p:cond delay="4282"/>
                                  </p:stCondLst>
                                  <p:childTnLst>
                                    <p:animMotion origin="layout" path="M -3.1357E-6 -2.14994E-6 L -0.02356 -2.14994E-6 " pathEditMode="relative" rAng="0" ptsTypes="AA">
                                      <p:cBhvr>
                                        <p:cTn id="3855" dur="275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856" presetID="23" presetClass="entr" presetSubtype="16" repeatCount="4000" fill="hold" grpId="2" nodeType="withEffect">
                                  <p:stCondLst>
                                    <p:cond delay="4282"/>
                                  </p:stCondLst>
                                  <p:childTnLst>
                                    <p:set>
                                      <p:cBhvr>
                                        <p:cTn id="3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8" dur="35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9" dur="350" fill="hold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6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3" presetID="53" presetClass="entr" presetSubtype="528" fill="hold" grpId="0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3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65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6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67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68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9" dur="50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0" presetID="35" presetClass="path" presetSubtype="0" decel="100000" fill="hold" grpId="1" nodeType="withEffect">
                                  <p:stCondLst>
                                    <p:cond delay="4260"/>
                                  </p:stCondLst>
                                  <p:childTnLst>
                                    <p:animMotion origin="layout" path="M 3.90226E-6 -2.14994E-6 L -0.02357 -2.14994E-6 " pathEditMode="relative" rAng="0" ptsTypes="AA">
                                      <p:cBhvr>
                                        <p:cTn id="3871" dur="275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872" presetID="23" presetClass="entr" presetSubtype="16" repeatCount="4000" fill="hold" grpId="2" nodeType="withEffect">
                                  <p:stCondLst>
                                    <p:cond delay="4260"/>
                                  </p:stCondLst>
                                  <p:childTnLst>
                                    <p:set>
                                      <p:cBhvr>
                                        <p:cTn id="38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74" dur="35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5" dur="350" fill="hold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7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9" presetID="53" presetClass="entr" presetSubtype="528" fill="hold" grpId="0" nodeType="withEffect">
                                  <p:stCondLst>
                                    <p:cond delay="3556"/>
                                  </p:stCondLst>
                                  <p:childTnLst>
                                    <p:set>
                                      <p:cBhvr>
                                        <p:cTn id="3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81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2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83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84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5" dur="5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86" presetID="35" presetClass="path" presetSubtype="0" decel="100000" fill="hold" grpId="1" nodeType="withEffect">
                                  <p:stCondLst>
                                    <p:cond delay="4056"/>
                                  </p:stCondLst>
                                  <p:childTnLst>
                                    <p:animMotion origin="layout" path="M 3.90226E-6 -1.20176E-6 L -0.02357 -1.20176E-6 " pathEditMode="relative" rAng="0" ptsTypes="AA">
                                      <p:cBhvr>
                                        <p:cTn id="3887" dur="275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888" presetID="23" presetClass="entr" presetSubtype="16" repeatCount="4000" fill="hold" grpId="2" nodeType="withEffect">
                                  <p:stCondLst>
                                    <p:cond delay="4056"/>
                                  </p:stCondLst>
                                  <p:childTnLst>
                                    <p:set>
                                      <p:cBhvr>
                                        <p:cTn id="38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0" dur="35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1" dur="35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5" presetID="53" presetClass="entr" presetSubtype="528" fill="hold" grpId="0" nodeType="withEffect">
                                  <p:stCondLst>
                                    <p:cond delay="3780"/>
                                  </p:stCondLst>
                                  <p:childTnLst>
                                    <p:set>
                                      <p:cBhvr>
                                        <p:cTn id="3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7" dur="5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8" dur="5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99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00" dur="5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1" dur="50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02" presetID="35" presetClass="path" presetSubtype="0" decel="100000" fill="hold" grpId="1" nodeType="withEffect">
                                  <p:stCondLst>
                                    <p:cond delay="4280"/>
                                  </p:stCondLst>
                                  <p:childTnLst>
                                    <p:animMotion origin="layout" path="M 4.88216E-6 -1.20176E-6 L -0.02357 -1.20176E-6 " pathEditMode="relative" rAng="0" ptsTypes="AA">
                                      <p:cBhvr>
                                        <p:cTn id="3903" dur="275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904" presetID="23" presetClass="entr" presetSubtype="16" repeatCount="4000" fill="hold" grpId="2" nodeType="withEffect">
                                  <p:stCondLst>
                                    <p:cond delay="4280"/>
                                  </p:stCondLst>
                                  <p:childTnLst>
                                    <p:set>
                                      <p:cBhvr>
                                        <p:cTn id="3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06" dur="35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7" dur="350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11" presetID="53" presetClass="entr" presetSubtype="528" fill="hold" grpId="0" nodeType="withEffect">
                                  <p:stCondLst>
                                    <p:cond delay="3722"/>
                                  </p:stCondLst>
                                  <p:childTnLst>
                                    <p:set>
                                      <p:cBhvr>
                                        <p:cTn id="39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3" dur="5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4" dur="5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5" dur="50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16" dur="5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7" dur="5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18" presetID="35" presetClass="path" presetSubtype="0" decel="100000" fill="hold" grpId="1" nodeType="withEffect">
                                  <p:stCondLst>
                                    <p:cond delay="4222"/>
                                  </p:stCondLst>
                                  <p:childTnLst>
                                    <p:animMotion origin="layout" path="M 4.88216E-6 2.53583E-7 L -0.02357 2.53583E-7 " pathEditMode="relative" rAng="0" ptsTypes="AA">
                                      <p:cBhvr>
                                        <p:cTn id="3919" dur="275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920" presetID="23" presetClass="entr" presetSubtype="16" repeatCount="4000" fill="hold" grpId="2" nodeType="withEffect">
                                  <p:stCondLst>
                                    <p:cond delay="4222"/>
                                  </p:stCondLst>
                                  <p:childTnLst>
                                    <p:set>
                                      <p:cBhvr>
                                        <p:cTn id="39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22" dur="35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3" dur="35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7" presetID="53" presetClass="entr" presetSubtype="528" fill="hold" grpId="0" nodeType="withEffect">
                                  <p:stCondLst>
                                    <p:cond delay="3528"/>
                                  </p:stCondLst>
                                  <p:childTnLst>
                                    <p:set>
                                      <p:cBhvr>
                                        <p:cTn id="3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29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0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1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32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3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4" presetID="35" presetClass="path" presetSubtype="0" decel="100000" fill="hold" grpId="1" nodeType="withEffect">
                                  <p:stCondLst>
                                    <p:cond delay="4028"/>
                                  </p:stCondLst>
                                  <p:childTnLst>
                                    <p:animMotion origin="layout" path="M 1.82337E-6 2.53583E-7 L -0.02357 2.53583E-7 " pathEditMode="relative" rAng="0" ptsTypes="AA">
                                      <p:cBhvr>
                                        <p:cTn id="3935" dur="275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936" presetID="23" presetClass="entr" presetSubtype="16" repeatCount="4000" fill="hold" grpId="2" nodeType="withEffect">
                                  <p:stCondLst>
                                    <p:cond delay="4028"/>
                                  </p:stCondLst>
                                  <p:childTnLst>
                                    <p:set>
                                      <p:cBhvr>
                                        <p:cTn id="39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8" dur="35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9" dur="35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3" presetID="53" presetClass="entr" presetSubtype="528" fill="hold" grpId="0" nodeType="withEffect">
                                  <p:stCondLst>
                                    <p:cond delay="3798"/>
                                  </p:stCondLst>
                                  <p:childTnLst>
                                    <p:set>
                                      <p:cBhvr>
                                        <p:cTn id="39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45" dur="5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6" dur="5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47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48" dur="5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9" dur="50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50" presetID="35" presetClass="path" presetSubtype="0" decel="100000" fill="hold" grpId="1" nodeType="withEffect">
                                  <p:stCondLst>
                                    <p:cond delay="4298"/>
                                  </p:stCondLst>
                                  <p:childTnLst>
                                    <p:animMotion origin="layout" path="M 3.90226E-6 1.20176E-6 L -0.02357 1.20176E-6 " pathEditMode="relative" rAng="0" ptsTypes="AA">
                                      <p:cBhvr>
                                        <p:cTn id="3951" dur="275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952" presetID="23" presetClass="entr" presetSubtype="16" repeatCount="4000" fill="hold" grpId="2" nodeType="withEffect">
                                  <p:stCondLst>
                                    <p:cond delay="4298"/>
                                  </p:stCondLst>
                                  <p:childTnLst>
                                    <p:set>
                                      <p:cBhvr>
                                        <p:cTn id="3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4" dur="35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5" dur="350" fill="hold"/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9" presetID="53" presetClass="entr" presetSubtype="528" fill="hold" grpId="0" nodeType="withEffect">
                                  <p:stCondLst>
                                    <p:cond delay="3551"/>
                                  </p:stCondLst>
                                  <p:childTnLst>
                                    <p:set>
                                      <p:cBhvr>
                                        <p:cTn id="39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1" dur="5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2" dur="5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63" dur="5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64" dur="5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5" dur="50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66" presetID="35" presetClass="path" presetSubtype="0" decel="100000" fill="hold" grpId="1" nodeType="withEffect">
                                  <p:stCondLst>
                                    <p:cond delay="4051"/>
                                  </p:stCondLst>
                                  <p:childTnLst>
                                    <p:animMotion origin="layout" path="M 4.88216E-6 1.20176E-6 L -0.02357 1.20176E-6 " pathEditMode="relative" rAng="0" ptsTypes="AA">
                                      <p:cBhvr>
                                        <p:cTn id="3967" dur="275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968" presetID="23" presetClass="entr" presetSubtype="16" repeatCount="4000" fill="hold" grpId="2" nodeType="withEffect">
                                  <p:stCondLst>
                                    <p:cond delay="4051"/>
                                  </p:stCondLst>
                                  <p:childTnLst>
                                    <p:set>
                                      <p:cBhvr>
                                        <p:cTn id="39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0" dur="35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1" dur="350" fill="hold"/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5" presetID="53" presetClass="entr" presetSubtype="528" fill="hold" grpId="0" nodeType="withEffect">
                                  <p:stCondLst>
                                    <p:cond delay="3674"/>
                                  </p:stCondLst>
                                  <p:childTnLst>
                                    <p:set>
                                      <p:cBhvr>
                                        <p:cTn id="3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77" dur="5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8" dur="5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9" dur="5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80" dur="5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1" dur="5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82" presetID="35" presetClass="path" presetSubtype="0" decel="100000" fill="hold" grpId="1" nodeType="withEffect">
                                  <p:stCondLst>
                                    <p:cond delay="4174"/>
                                  </p:stCondLst>
                                  <p:childTnLst>
                                    <p:animMotion origin="layout" path="M 3.90226E-6 2.65711E-6 L -0.02357 2.65711E-6 " pathEditMode="relative" rAng="0" ptsTypes="AA">
                                      <p:cBhvr>
                                        <p:cTn id="3983" dur="275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3984" presetID="23" presetClass="entr" presetSubtype="16" repeatCount="4000" fill="hold" grpId="2" nodeType="withEffect">
                                  <p:stCondLst>
                                    <p:cond delay="4174"/>
                                  </p:stCondLst>
                                  <p:childTnLst>
                                    <p:set>
                                      <p:cBhvr>
                                        <p:cTn id="39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86" dur="35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87" dur="35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9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91" presetID="53" presetClass="entr" presetSubtype="528" fill="hold" grpId="0" nodeType="withEffect">
                                  <p:stCondLst>
                                    <p:cond delay="3780"/>
                                  </p:stCondLst>
                                  <p:childTnLst>
                                    <p:set>
                                      <p:cBhvr>
                                        <p:cTn id="39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93" dur="5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4" dur="5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95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96" dur="5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7" dur="50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8" presetID="35" presetClass="path" presetSubtype="0" decel="100000" fill="hold" grpId="1" nodeType="withEffect">
                                  <p:stCondLst>
                                    <p:cond delay="4280"/>
                                  </p:stCondLst>
                                  <p:childTnLst>
                                    <p:animMotion origin="layout" path="M 1.82337E-6 -1.20176E-6 L -0.02357 -1.20176E-6 " pathEditMode="relative" rAng="0" ptsTypes="AA">
                                      <p:cBhvr>
                                        <p:cTn id="3999" dur="275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000" presetID="23" presetClass="entr" presetSubtype="16" repeatCount="4000" fill="hold" grpId="2" nodeType="withEffect">
                                  <p:stCondLst>
                                    <p:cond delay="4280"/>
                                  </p:stCondLst>
                                  <p:childTnLst>
                                    <p:set>
                                      <p:cBhvr>
                                        <p:cTn id="40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02" dur="35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3" dur="350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7" presetID="53" presetClass="entr" presetSubtype="528" fill="hold" grpId="0" nodeType="withEffect">
                                  <p:stCondLst>
                                    <p:cond delay="3766"/>
                                  </p:stCondLst>
                                  <p:childTnLst>
                                    <p:set>
                                      <p:cBhvr>
                                        <p:cTn id="40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09" dur="5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0" dur="5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11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12" dur="5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3" dur="5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4" presetID="35" presetClass="path" presetSubtype="0" decel="100000" fill="hold" grpId="1" nodeType="withEffect">
                                  <p:stCondLst>
                                    <p:cond delay="4266"/>
                                  </p:stCondLst>
                                  <p:childTnLst>
                                    <p:animMotion origin="layout" path="M 3.11089E-6 2.53583E-7 L -0.02357 2.53583E-7 " pathEditMode="relative" rAng="0" ptsTypes="AA">
                                      <p:cBhvr>
                                        <p:cTn id="4015" dur="2750" spd="-10000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016" presetID="23" presetClass="entr" presetSubtype="16" repeatCount="4000" fill="hold" grpId="2" nodeType="withEffect">
                                  <p:stCondLst>
                                    <p:cond delay="4266"/>
                                  </p:stCondLst>
                                  <p:childTnLst>
                                    <p:set>
                                      <p:cBhvr>
                                        <p:cTn id="40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8" dur="35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9" dur="350" fill="hold"/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3" presetID="53" presetClass="entr" presetSubtype="528" fill="hold" grpId="0" nodeType="withEffect">
                                  <p:stCondLst>
                                    <p:cond delay="3683"/>
                                  </p:stCondLst>
                                  <p:childTnLst>
                                    <p:set>
                                      <p:cBhvr>
                                        <p:cTn id="40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25" dur="5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6" dur="5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27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28" dur="5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9" dur="5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30" presetID="35" presetClass="path" presetSubtype="0" decel="100000" fill="hold" grpId="1" nodeType="withEffect">
                                  <p:stCondLst>
                                    <p:cond delay="4183"/>
                                  </p:stCondLst>
                                  <p:childTnLst>
                                    <p:animMotion origin="layout" path="M 3.11089E-6 1.20176E-6 L -0.02357 1.20176E-6 " pathEditMode="relative" rAng="0" ptsTypes="AA">
                                      <p:cBhvr>
                                        <p:cTn id="4031" dur="2750" spd="-10000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032" presetID="23" presetClass="entr" presetSubtype="16" repeatCount="4000" fill="hold" grpId="2" nodeType="withEffect">
                                  <p:stCondLst>
                                    <p:cond delay="4183"/>
                                  </p:stCondLst>
                                  <p:childTnLst>
                                    <p:set>
                                      <p:cBhvr>
                                        <p:cTn id="40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4" dur="35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5" dur="350" fill="hold"/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3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9" presetID="53" presetClass="entr" presetSubtype="528" fill="hold" grpId="0" nodeType="withEffect">
                                  <p:stCondLst>
                                    <p:cond delay="3534"/>
                                  </p:stCondLst>
                                  <p:childTnLst>
                                    <p:set>
                                      <p:cBhvr>
                                        <p:cTn id="40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41" dur="5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2" dur="5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43"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44" dur="5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5" dur="5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46" presetID="35" presetClass="path" presetSubtype="0" decel="100000" fill="hold" grpId="1" nodeType="withEffect">
                                  <p:stCondLst>
                                    <p:cond delay="4034"/>
                                  </p:stCondLst>
                                  <p:childTnLst>
                                    <p:animMotion origin="layout" path="M 3.11089E-6 2.65711E-6 L -0.02357 2.65711E-6 " pathEditMode="relative" rAng="0" ptsTypes="AA">
                                      <p:cBhvr>
                                        <p:cTn id="4047" dur="2750" spd="-10000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048" presetID="23" presetClass="entr" presetSubtype="16" repeatCount="4000" fill="hold" grpId="2" nodeType="withEffect">
                                  <p:stCondLst>
                                    <p:cond delay="4034"/>
                                  </p:stCondLst>
                                  <p:childTnLst>
                                    <p:set>
                                      <p:cBhvr>
                                        <p:cTn id="4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50" dur="35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1" dur="350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5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5" presetID="53" presetClass="entr" presetSubtype="528" fill="hold" grpId="0" nodeType="withEffect">
                                  <p:stCondLst>
                                    <p:cond delay="3682"/>
                                  </p:stCondLst>
                                  <p:childTnLst>
                                    <p:set>
                                      <p:cBhvr>
                                        <p:cTn id="40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57" dur="5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8" dur="5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9" dur="5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0" dur="5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1" dur="5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62" presetID="35" presetClass="path" presetSubtype="0" decel="100000" fill="hold" grpId="1" nodeType="withEffect">
                                  <p:stCondLst>
                                    <p:cond delay="4182"/>
                                  </p:stCondLst>
                                  <p:childTnLst>
                                    <p:animMotion origin="layout" path="M 2.13098E-6 -2.14994E-6 L -0.02357 -2.14994E-6 " pathEditMode="relative" rAng="0" ptsTypes="AA">
                                      <p:cBhvr>
                                        <p:cTn id="4063" dur="2750" spd="-10000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064" presetID="23" presetClass="entr" presetSubtype="16" repeatCount="4000" fill="hold" grpId="2" nodeType="withEffect">
                                  <p:stCondLst>
                                    <p:cond delay="4182"/>
                                  </p:stCondLst>
                                  <p:childTnLst>
                                    <p:set>
                                      <p:cBhvr>
                                        <p:cTn id="40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66" dur="35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7" dur="350" fill="hold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1" presetID="53" presetClass="entr" presetSubtype="528" fill="hold" grpId="0" nodeType="withEffect">
                                  <p:stCondLst>
                                    <p:cond delay="3635"/>
                                  </p:stCondLst>
                                  <p:childTnLst>
                                    <p:set>
                                      <p:cBhvr>
                                        <p:cTn id="40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3" dur="5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4" dur="5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75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76" dur="5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7" dur="5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78" presetID="35" presetClass="path" presetSubtype="0" decel="100000" fill="hold" grpId="1" nodeType="withEffect">
                                  <p:stCondLst>
                                    <p:cond delay="4135"/>
                                  </p:stCondLst>
                                  <p:childTnLst>
                                    <p:animMotion origin="layout" path="M 2.13098E-6 -1.20176E-6 L -0.02357 -1.20176E-6 " pathEditMode="relative" rAng="0" ptsTypes="AA">
                                      <p:cBhvr>
                                        <p:cTn id="4079" dur="2750" spd="-1000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080" presetID="23" presetClass="entr" presetSubtype="16" repeatCount="4000" fill="hold" grpId="2" nodeType="withEffect">
                                  <p:stCondLst>
                                    <p:cond delay="4135"/>
                                  </p:stCondLst>
                                  <p:childTnLst>
                                    <p:set>
                                      <p:cBhvr>
                                        <p:cTn id="40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2" dur="35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3" dur="35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7" presetID="53" presetClass="entr" presetSubtype="528" fill="hold" grpId="0" nodeType="withEffect">
                                  <p:stCondLst>
                                    <p:cond delay="3714"/>
                                  </p:stCondLst>
                                  <p:childTnLst>
                                    <p:set>
                                      <p:cBhvr>
                                        <p:cTn id="4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89" dur="5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0" dur="5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1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92" dur="5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3" dur="5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94" presetID="35" presetClass="path" presetSubtype="0" decel="100000" fill="hold" grpId="1" nodeType="withEffect">
                                  <p:stCondLst>
                                    <p:cond delay="4214"/>
                                  </p:stCondLst>
                                  <p:childTnLst>
                                    <p:animMotion origin="layout" path="M 2.13098E-6 2.53583E-7 L -0.02357 2.53583E-7 " pathEditMode="relative" rAng="0" ptsTypes="AA">
                                      <p:cBhvr>
                                        <p:cTn id="4095" dur="2750" spd="-10000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096" presetID="23" presetClass="entr" presetSubtype="16" repeatCount="4000" fill="hold" grpId="2" nodeType="withEffect">
                                  <p:stCondLst>
                                    <p:cond delay="4214"/>
                                  </p:stCondLst>
                                  <p:childTnLst>
                                    <p:set>
                                      <p:cBhvr>
                                        <p:cTn id="40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98" dur="35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9" dur="350" fill="hold"/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3" presetID="53" presetClass="entr" presetSubtype="528" fill="hold" grpId="0" nodeType="withEffect">
                                  <p:stCondLst>
                                    <p:cond delay="3702"/>
                                  </p:stCondLst>
                                  <p:childTnLst>
                                    <p:set>
                                      <p:cBhvr>
                                        <p:cTn id="4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05" dur="5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6" dur="5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07"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08" dur="5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09" dur="5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10" presetID="35" presetClass="path" presetSubtype="0" decel="100000" fill="hold" grpId="1" nodeType="withEffect">
                                  <p:stCondLst>
                                    <p:cond delay="4202"/>
                                  </p:stCondLst>
                                  <p:childTnLst>
                                    <p:animMotion origin="layout" path="M 2.13098E-6 2.65711E-6 L -0.02357 2.65711E-6 " pathEditMode="relative" rAng="0" ptsTypes="AA">
                                      <p:cBhvr>
                                        <p:cTn id="4111" dur="2750" spd="-10000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112" presetID="23" presetClass="entr" presetSubtype="16" repeatCount="4000" fill="hold" grpId="2" nodeType="withEffect">
                                  <p:stCondLst>
                                    <p:cond delay="4202"/>
                                  </p:stCondLst>
                                  <p:childTnLst>
                                    <p:set>
                                      <p:cBhvr>
                                        <p:cTn id="4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14" dur="35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5" dur="350" fill="hold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9" presetID="53" presetClass="entr" presetSubtype="52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21" dur="5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2" dur="5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23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24" dur="5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5" dur="5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26" presetID="35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4.81022E-6 2.53583E-7 L -0.02356 2.53583E-7 " pathEditMode="relative" rAng="0" ptsTypes="AA">
                                      <p:cBhvr>
                                        <p:cTn id="4127" dur="2750" spd="-10000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128" presetID="23" presetClass="entr" presetSubtype="16" repeatCount="4000" fill="hold" grpId="2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0" dur="35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1" dur="35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5" presetID="53" presetClass="entr" presetSubtype="528" fill="hold" grpId="0" nodeType="withEffect">
                                  <p:stCondLst>
                                    <p:cond delay="3616"/>
                                  </p:stCondLst>
                                  <p:childTnLst>
                                    <p:set>
                                      <p:cBhvr>
                                        <p:cTn id="4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7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8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39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40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1" dur="5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42" presetID="35" presetClass="path" presetSubtype="0" decel="100000" fill="hold" grpId="1" nodeType="withEffect">
                                  <p:stCondLst>
                                    <p:cond delay="4116"/>
                                  </p:stCondLst>
                                  <p:childTnLst>
                                    <p:animMotion origin="layout" path="M -4.81022E-6 1.20176E-6 L -0.02356 1.20176E-6 " pathEditMode="relative" rAng="0" ptsTypes="AA">
                                      <p:cBhvr>
                                        <p:cTn id="4143" dur="2750" spd="-1000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144" presetID="23" presetClass="entr" presetSubtype="16" repeatCount="4000" fill="hold" grpId="2" nodeType="withEffect">
                                  <p:stCondLst>
                                    <p:cond delay="4116"/>
                                  </p:stCondLst>
                                  <p:childTnLst>
                                    <p:set>
                                      <p:cBhvr>
                                        <p:cTn id="4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46" dur="35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7" dur="35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1" presetID="53" presetClass="entr" presetSubtype="528" fill="hold" grpId="0" nodeType="withEffect">
                                  <p:stCondLst>
                                    <p:cond delay="3528"/>
                                  </p:stCondLst>
                                  <p:childTnLst>
                                    <p:set>
                                      <p:cBhvr>
                                        <p:cTn id="4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53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4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5"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56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7" dur="5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58" presetID="35" presetClass="path" presetSubtype="0" decel="100000" fill="hold" grpId="1" nodeType="withEffect">
                                  <p:stCondLst>
                                    <p:cond delay="4028"/>
                                  </p:stCondLst>
                                  <p:childTnLst>
                                    <p:animMotion origin="layout" path="M 4.20987E-6 -2.14994E-6 L -0.02357 -2.14994E-6 " pathEditMode="relative" rAng="0" ptsTypes="AA">
                                      <p:cBhvr>
                                        <p:cTn id="4159" dur="2750" spd="-10000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160" presetID="23" presetClass="entr" presetSubtype="16" repeatCount="4000" fill="hold" grpId="2" nodeType="withEffect">
                                  <p:stCondLst>
                                    <p:cond delay="4028"/>
                                  </p:stCondLst>
                                  <p:childTnLst>
                                    <p:set>
                                      <p:cBhvr>
                                        <p:cTn id="4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62" dur="35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3" dur="350" fill="hold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7" presetID="53" presetClass="entr" presetSubtype="528" fill="hold" grpId="0" nodeType="withEffect">
                                  <p:stCondLst>
                                    <p:cond delay="3616"/>
                                  </p:stCondLst>
                                  <p:childTnLst>
                                    <p:set>
                                      <p:cBhvr>
                                        <p:cTn id="4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69" dur="5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0" dur="5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71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72" dur="5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3" dur="5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74" presetID="35" presetClass="path" presetSubtype="0" decel="100000" fill="hold" grpId="1" nodeType="withEffect">
                                  <p:stCondLst>
                                    <p:cond delay="4116"/>
                                  </p:stCondLst>
                                  <p:childTnLst>
                                    <p:animMotion origin="layout" path="M 4.20987E-6 -1.20176E-6 L -0.02357 -1.20176E-6 " pathEditMode="relative" rAng="0" ptsTypes="AA">
                                      <p:cBhvr>
                                        <p:cTn id="4175" dur="2750" spd="-1000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176" presetID="23" presetClass="entr" presetSubtype="16" repeatCount="4000" fill="hold" grpId="2" nodeType="withEffect">
                                  <p:stCondLst>
                                    <p:cond delay="4116"/>
                                  </p:stCondLst>
                                  <p:childTnLst>
                                    <p:set>
                                      <p:cBhvr>
                                        <p:cTn id="4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8" dur="35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9" dur="35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3" presetID="53" presetClass="entr" presetSubtype="528" fill="hold" grpId="0" nodeType="withEffect">
                                  <p:stCondLst>
                                    <p:cond delay="3593"/>
                                  </p:stCondLst>
                                  <p:childTnLst>
                                    <p:set>
                                      <p:cBhvr>
                                        <p:cTn id="4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85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6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87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88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9" dur="5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90" presetID="35" presetClass="path" presetSubtype="0" decel="100000" fill="hold" grpId="1" nodeType="withEffect">
                                  <p:stCondLst>
                                    <p:cond delay="4093"/>
                                  </p:stCondLst>
                                  <p:childTnLst>
                                    <p:animMotion origin="layout" path="M 4.20987E-6 1.20176E-6 L -0.02357 1.20176E-6 " pathEditMode="relative" rAng="0" ptsTypes="AA">
                                      <p:cBhvr>
                                        <p:cTn id="4191" dur="2750" spd="-1000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192" presetID="23" presetClass="entr" presetSubtype="16" repeatCount="4000" fill="hold" grpId="2" nodeType="withEffect">
                                  <p:stCondLst>
                                    <p:cond delay="4093"/>
                                  </p:stCondLst>
                                  <p:childTnLst>
                                    <p:set>
                                      <p:cBhvr>
                                        <p:cTn id="4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4" dur="35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5" dur="35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1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9" presetID="53" presetClass="entr" presetSubtype="528" fill="hold" grpId="0" nodeType="withEffect">
                                  <p:stCondLst>
                                    <p:cond delay="3692"/>
                                  </p:stCondLst>
                                  <p:childTnLst>
                                    <p:set>
                                      <p:cBhvr>
                                        <p:cTn id="4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01" dur="5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2" dur="5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03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04" dur="5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5" dur="5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06" presetID="35" presetClass="path" presetSubtype="0" decel="100000" fill="hold" grpId="1" nodeType="withEffect">
                                  <p:stCondLst>
                                    <p:cond delay="4192"/>
                                  </p:stCondLst>
                                  <p:childTnLst>
                                    <p:animMotion origin="layout" path="M 4.20987E-6 2.65711E-6 L -0.02357 2.65711E-6 " pathEditMode="relative" rAng="0" ptsTypes="AA">
                                      <p:cBhvr>
                                        <p:cTn id="4207" dur="2750" spd="-10000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208" presetID="23" presetClass="entr" presetSubtype="16" repeatCount="4000" fill="hold" grpId="2" nodeType="withEffect">
                                  <p:stCondLst>
                                    <p:cond delay="4192"/>
                                  </p:stCondLst>
                                  <p:childTnLst>
                                    <p:set>
                                      <p:cBhvr>
                                        <p:cTn id="4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10" dur="35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1" dur="350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5" presetID="53" presetClass="entr" presetSubtype="528" fill="hold" grpId="0" nodeType="withEffect">
                                  <p:stCondLst>
                                    <p:cond delay="3576"/>
                                  </p:stCondLst>
                                  <p:childTnLst>
                                    <p:set>
                                      <p:cBhvr>
                                        <p:cTn id="4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17" dur="50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8" dur="50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9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20" dur="50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1" dur="50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22" presetID="35" presetClass="path" presetSubtype="0" decel="100000" fill="hold" grpId="1" nodeType="withEffect">
                                  <p:stCondLst>
                                    <p:cond delay="4076"/>
                                  </p:stCondLst>
                                  <p:childTnLst>
                                    <p:animMotion origin="layout" path="M -2.73133E-6 -1.20176E-6 L -0.02356 -1.20176E-6 " pathEditMode="relative" rAng="0" ptsTypes="AA">
                                      <p:cBhvr>
                                        <p:cTn id="4223" dur="2750" spd="-10000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224" presetID="23" presetClass="entr" presetSubtype="16" repeatCount="4000" fill="hold" grpId="2" nodeType="withEffect">
                                  <p:stCondLst>
                                    <p:cond delay="4076"/>
                                  </p:stCondLst>
                                  <p:childTnLst>
                                    <p:set>
                                      <p:cBhvr>
                                        <p:cTn id="4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26" dur="35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7" dur="350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1" presetID="53" presetClass="entr" presetSubtype="528" fill="hold" grpId="0" nodeType="withEffect">
                                  <p:stCondLst>
                                    <p:cond delay="3591"/>
                                  </p:stCondLst>
                                  <p:childTnLst>
                                    <p:set>
                                      <p:cBhvr>
                                        <p:cTn id="4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33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4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35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36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37" dur="5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38" presetID="35" presetClass="path" presetSubtype="0" decel="100000" fill="hold" grpId="1" nodeType="withEffect">
                                  <p:stCondLst>
                                    <p:cond delay="4091"/>
                                  </p:stCondLst>
                                  <p:childTnLst>
                                    <p:animMotion origin="layout" path="M -2.73133E-6 2.53583E-7 L -0.02356 2.53583E-7 " pathEditMode="relative" rAng="0" ptsTypes="AA">
                                      <p:cBhvr>
                                        <p:cTn id="4239" dur="2750" spd="-10000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240" presetID="23" presetClass="entr" presetSubtype="16" repeatCount="4000" fill="hold" grpId="2" nodeType="withEffect">
                                  <p:stCondLst>
                                    <p:cond delay="4091"/>
                                  </p:stCondLst>
                                  <p:childTnLst>
                                    <p:set>
                                      <p:cBhvr>
                                        <p:cTn id="4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42" dur="35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3" dur="350" fill="hold"/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7" presetID="53" presetClass="entr" presetSubtype="528" fill="hold" grpId="0" nodeType="withEffect">
                                  <p:stCondLst>
                                    <p:cond delay="3675"/>
                                  </p:stCondLst>
                                  <p:childTnLst>
                                    <p:set>
                                      <p:cBhvr>
                                        <p:cTn id="4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49" dur="5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0" dur="5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51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52" dur="5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3" dur="5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54" presetID="35" presetClass="path" presetSubtype="0" decel="100000" fill="hold" grpId="1" nodeType="withEffect">
                                  <p:stCondLst>
                                    <p:cond delay="4175"/>
                                  </p:stCondLst>
                                  <p:childTnLst>
                                    <p:animMotion origin="layout" path="M -2.73133E-6 1.20176E-6 L -0.02356 1.20176E-6 " pathEditMode="relative" rAng="0" ptsTypes="AA">
                                      <p:cBhvr>
                                        <p:cTn id="4255" dur="2750" spd="-10000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256" presetID="23" presetClass="entr" presetSubtype="16" repeatCount="4000" fill="hold" grpId="2" nodeType="withEffect">
                                  <p:stCondLst>
                                    <p:cond delay="4175"/>
                                  </p:stCondLst>
                                  <p:childTnLst>
                                    <p:set>
                                      <p:cBhvr>
                                        <p:cTn id="4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8" dur="35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9" dur="350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6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3" presetID="53" presetClass="entr" presetSubtype="528" fill="hold" grpId="0" nodeType="withEffect">
                                  <p:stCondLst>
                                    <p:cond delay="3656"/>
                                  </p:stCondLst>
                                  <p:childTnLst>
                                    <p:set>
                                      <p:cBhvr>
                                        <p:cTn id="4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65" dur="5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6" dur="5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7" dur="5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68" dur="5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9" dur="5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70" presetID="35" presetClass="path" presetSubtype="0" decel="100000" fill="hold" grpId="1" nodeType="withEffect">
                                  <p:stCondLst>
                                    <p:cond delay="4156"/>
                                  </p:stCondLst>
                                  <p:childTnLst>
                                    <p:animMotion origin="layout" path="M 3.15058E-7 -2.14994E-6 L -0.02357 -2.14994E-6 " pathEditMode="relative" rAng="0" ptsTypes="AA">
                                      <p:cBhvr>
                                        <p:cTn id="4271" dur="2750" spd="-10000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272" presetID="23" presetClass="entr" presetSubtype="16" repeatCount="4000" fill="hold" grpId="2" nodeType="withEffect">
                                  <p:stCondLst>
                                    <p:cond delay="4156"/>
                                  </p:stCondLst>
                                  <p:childTnLst>
                                    <p:set>
                                      <p:cBhvr>
                                        <p:cTn id="4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74" dur="35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5" dur="350" fill="hold"/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7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9" presetID="53" presetClass="entr" presetSubtype="528" fill="hold" grpId="0" nodeType="withEffect">
                                  <p:stCondLst>
                                    <p:cond delay="3587"/>
                                  </p:stCondLst>
                                  <p:childTnLst>
                                    <p:set>
                                      <p:cBhvr>
                                        <p:cTn id="4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81" dur="5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2" dur="5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83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84" dur="5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5" dur="5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86" presetID="35" presetClass="path" presetSubtype="0" decel="100000" fill="hold" grpId="1" nodeType="withEffect">
                                  <p:stCondLst>
                                    <p:cond delay="4087"/>
                                  </p:stCondLst>
                                  <p:childTnLst>
                                    <p:animMotion origin="layout" path="M 3.15058E-7 -1.20176E-6 L -0.02357 -1.20176E-6 " pathEditMode="relative" rAng="0" ptsTypes="AA">
                                      <p:cBhvr>
                                        <p:cTn id="4287" dur="2750" spd="-10000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288" presetID="23" presetClass="entr" presetSubtype="16" repeatCount="4000" fill="hold" grpId="2" nodeType="withEffect">
                                  <p:stCondLst>
                                    <p:cond delay="4087"/>
                                  </p:stCondLst>
                                  <p:childTnLst>
                                    <p:set>
                                      <p:cBhvr>
                                        <p:cTn id="4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90" dur="35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1" dur="35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2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5" presetID="5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97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8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99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00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1" dur="5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02" presetID="35" presetClass="path" presetSubtype="0" decel="100000" fill="hold" grpId="1" nodeType="withEffect">
                                  <p:stCondLst>
                                    <p:cond delay="4229"/>
                                  </p:stCondLst>
                                  <p:childTnLst>
                                    <p:animMotion origin="layout" path="M 3.15058E-7 1.20176E-6 L -0.02357 1.20176E-6 " pathEditMode="relative" rAng="0" ptsTypes="AA">
                                      <p:cBhvr>
                                        <p:cTn id="4303" dur="2750" spd="-10000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304" presetID="23" presetClass="entr" presetSubtype="16" repeatCount="4000" fill="hold" grpId="2" nodeType="withEffect">
                                  <p:stCondLst>
                                    <p:cond delay="4229"/>
                                  </p:stCondLst>
                                  <p:childTnLst>
                                    <p:set>
                                      <p:cBhvr>
                                        <p:cTn id="4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06" dur="35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7" dur="35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1" presetID="53" presetClass="entr" presetSubtype="528" fill="hold" grpId="0" nodeType="withEffect">
                                  <p:stCondLst>
                                    <p:cond delay="3542"/>
                                  </p:stCondLst>
                                  <p:childTnLst>
                                    <p:set>
                                      <p:cBhvr>
                                        <p:cTn id="4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3" dur="5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4" dur="5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15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16" dur="5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7" dur="5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18" presetID="35" presetClass="path" presetSubtype="0" decel="100000" fill="hold" grpId="1" nodeType="withEffect">
                                  <p:stCondLst>
                                    <p:cond delay="4042"/>
                                  </p:stCondLst>
                                  <p:childTnLst>
                                    <p:animMotion origin="layout" path="M 3.15058E-7 2.65711E-6 L -0.02357 2.65711E-6 " pathEditMode="relative" rAng="0" ptsTypes="AA">
                                      <p:cBhvr>
                                        <p:cTn id="4319" dur="2750" spd="-10000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320" presetID="23" presetClass="entr" presetSubtype="16" repeatCount="4000" fill="hold" grpId="2" nodeType="withEffect">
                                  <p:stCondLst>
                                    <p:cond delay="4042"/>
                                  </p:stCondLst>
                                  <p:childTnLst>
                                    <p:set>
                                      <p:cBhvr>
                                        <p:cTn id="4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22" dur="35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3" dur="350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7" presetID="53" presetClass="entr" presetSubtype="528" fill="hold" grpId="0" nodeType="withEffect">
                                  <p:stCondLst>
                                    <p:cond delay="3688"/>
                                  </p:stCondLst>
                                  <p:childTnLst>
                                    <p:set>
                                      <p:cBhvr>
                                        <p:cTn id="4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29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0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1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32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3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34" presetID="35" presetClass="path" presetSubtype="0" decel="100000" fill="hold" grpId="1" nodeType="withEffect">
                                  <p:stCondLst>
                                    <p:cond delay="4188"/>
                                  </p:stCondLst>
                                  <p:childTnLst>
                                    <p:animMotion origin="layout" path="M 3.37385E-6 -2.14994E-6 L -0.02357 -2.14994E-6 " pathEditMode="relative" rAng="0" ptsTypes="AA">
                                      <p:cBhvr>
                                        <p:cTn id="4335" dur="2750" spd="-1000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336" presetID="23" presetClass="entr" presetSubtype="16" repeatCount="4000" fill="hold" grpId="2" nodeType="withEffect">
                                  <p:stCondLst>
                                    <p:cond delay="4188"/>
                                  </p:stCondLst>
                                  <p:childTnLst>
                                    <p:set>
                                      <p:cBhvr>
                                        <p:cTn id="4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38" dur="35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39" dur="35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3" presetID="53" presetClass="entr" presetSubtype="528" fill="hold" grpId="0" nodeType="withEffect">
                                  <p:stCondLst>
                                    <p:cond delay="3769"/>
                                  </p:stCondLst>
                                  <p:childTnLst>
                                    <p:set>
                                      <p:cBhvr>
                                        <p:cTn id="4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45" dur="5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6" dur="5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47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48" dur="5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9" dur="5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50" presetID="35" presetClass="path" presetSubtype="0" decel="100000" fill="hold" grpId="1" nodeType="withEffect">
                                  <p:stCondLst>
                                    <p:cond delay="4269"/>
                                  </p:stCondLst>
                                  <p:childTnLst>
                                    <p:animMotion origin="layout" path="M 3.37385E-6 -1.20176E-6 L -0.02357 -1.20176E-6 " pathEditMode="relative" rAng="0" ptsTypes="AA">
                                      <p:cBhvr>
                                        <p:cTn id="4351" dur="2750" spd="-10000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352" presetID="23" presetClass="entr" presetSubtype="16" repeatCount="4000" fill="hold" grpId="2" nodeType="withEffect">
                                  <p:stCondLst>
                                    <p:cond delay="4269"/>
                                  </p:stCondLst>
                                  <p:childTnLst>
                                    <p:set>
                                      <p:cBhvr>
                                        <p:cTn id="4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54" dur="35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5" dur="350" fill="hold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9" presetID="53" presetClass="entr" presetSubtype="528" fill="hold" grpId="0" nodeType="withEffect">
                                  <p:stCondLst>
                                    <p:cond delay="3763"/>
                                  </p:stCondLst>
                                  <p:childTnLst>
                                    <p:set>
                                      <p:cBhvr>
                                        <p:cTn id="4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61" dur="5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2" dur="5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63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64" dur="5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5" dur="5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66" presetID="35" presetClass="path" presetSubtype="0" decel="100000" fill="hold" grpId="1" nodeType="withEffect">
                                  <p:stCondLst>
                                    <p:cond delay="4263"/>
                                  </p:stCondLst>
                                  <p:childTnLst>
                                    <p:animMotion origin="layout" path="M 3.37385E-6 2.53583E-7 L -0.02357 2.53583E-7 " pathEditMode="relative" rAng="0" ptsTypes="AA">
                                      <p:cBhvr>
                                        <p:cTn id="4367" dur="2750" spd="-10000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368" presetID="23" presetClass="entr" presetSubtype="16" repeatCount="4000" fill="hold" grpId="2" nodeType="withEffect">
                                  <p:stCondLst>
                                    <p:cond delay="4263"/>
                                  </p:stCondLst>
                                  <p:childTnLst>
                                    <p:set>
                                      <p:cBhvr>
                                        <p:cTn id="4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0" dur="35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1" dur="350" fill="hold"/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5" presetID="53" presetClass="entr" presetSubtype="528" fill="hold" grpId="0" nodeType="withEffect">
                                  <p:stCondLst>
                                    <p:cond delay="3507"/>
                                  </p:stCondLst>
                                  <p:childTnLst>
                                    <p:set>
                                      <p:cBhvr>
                                        <p:cTn id="4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7" dur="5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8" dur="5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79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80" dur="5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1" dur="5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82" presetID="35" presetClass="path" presetSubtype="0" decel="100000" fill="hold" grpId="1" nodeType="withEffect">
                                  <p:stCondLst>
                                    <p:cond delay="4007"/>
                                  </p:stCondLst>
                                  <p:childTnLst>
                                    <p:animMotion origin="layout" path="M 3.37385E-6 1.20176E-6 L -0.02357 1.20176E-6 " pathEditMode="relative" rAng="0" ptsTypes="AA">
                                      <p:cBhvr>
                                        <p:cTn id="4383" dur="2750" spd="-10000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384" presetID="23" presetClass="entr" presetSubtype="16" repeatCount="4000" fill="hold" grpId="2" nodeType="withEffect">
                                  <p:stCondLst>
                                    <p:cond delay="4007"/>
                                  </p:stCondLst>
                                  <p:childTnLst>
                                    <p:set>
                                      <p:cBhvr>
                                        <p:cTn id="4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6" dur="35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7" dur="35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9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1" presetID="53" presetClass="entr" presetSubtype="528" fill="hold" grpId="0" nodeType="withEffect">
                                  <p:stCondLst>
                                    <p:cond delay="3534"/>
                                  </p:stCondLst>
                                  <p:childTnLst>
                                    <p:set>
                                      <p:cBhvr>
                                        <p:cTn id="4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93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4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5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96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7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98" presetID="35" presetClass="path" presetSubtype="0" decel="100000" fill="hold" grpId="1" nodeType="withEffect">
                                  <p:stCondLst>
                                    <p:cond delay="4034"/>
                                  </p:stCondLst>
                                  <p:childTnLst>
                                    <p:animMotion origin="layout" path="M 2.39395E-6 -1.20176E-6 L -0.02357 -1.20176E-6 " pathEditMode="relative" rAng="0" ptsTypes="AA">
                                      <p:cBhvr>
                                        <p:cTn id="4399" dur="2750" spd="-1000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400" presetID="23" presetClass="entr" presetSubtype="16" repeatCount="4000" fill="hold" grpId="2" nodeType="withEffect">
                                  <p:stCondLst>
                                    <p:cond delay="4034"/>
                                  </p:stCondLst>
                                  <p:childTnLst>
                                    <p:set>
                                      <p:cBhvr>
                                        <p:cTn id="4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02" dur="35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3" dur="35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7" presetID="53" presetClass="entr" presetSubtype="528" fill="hold" grpId="0" nodeType="withEffect">
                                  <p:stCondLst>
                                    <p:cond delay="3736"/>
                                  </p:stCondLst>
                                  <p:childTnLst>
                                    <p:set>
                                      <p:cBhvr>
                                        <p:cTn id="4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09" dur="5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0" dur="5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11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12" dur="5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3" dur="5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14" presetID="35" presetClass="path" presetSubtype="0" decel="100000" fill="hold" grpId="1" nodeType="withEffect">
                                  <p:stCondLst>
                                    <p:cond delay="4236"/>
                                  </p:stCondLst>
                                  <p:childTnLst>
                                    <p:animMotion origin="layout" path="M 2.39395E-6 1.20176E-6 L -0.02357 1.20176E-6 " pathEditMode="relative" rAng="0" ptsTypes="AA">
                                      <p:cBhvr>
                                        <p:cTn id="4415" dur="2750" spd="-10000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416" presetID="23" presetClass="entr" presetSubtype="16" repeatCount="4000" fill="hold" grpId="2" nodeType="withEffect">
                                  <p:stCondLst>
                                    <p:cond delay="4236"/>
                                  </p:stCondLst>
                                  <p:childTnLst>
                                    <p:set>
                                      <p:cBhvr>
                                        <p:cTn id="4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18" dur="35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9" dur="350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3" presetID="53" presetClass="entr" presetSubtype="528" fill="hold" grpId="0" nodeType="withEffect">
                                  <p:stCondLst>
                                    <p:cond delay="3735"/>
                                  </p:stCondLst>
                                  <p:childTnLst>
                                    <p:set>
                                      <p:cBhvr>
                                        <p:cTn id="4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25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6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27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28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9" dur="5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30" presetID="35" presetClass="path" presetSubtype="0" decel="100000" fill="hold" grpId="1" nodeType="withEffect">
                                  <p:stCondLst>
                                    <p:cond delay="4235"/>
                                  </p:stCondLst>
                                  <p:childTnLst>
                                    <p:animMotion origin="layout" path="M 2.39395E-6 2.65711E-6 L -0.02357 2.65711E-6 " pathEditMode="relative" rAng="0" ptsTypes="AA">
                                      <p:cBhvr>
                                        <p:cTn id="4431" dur="2750" spd="-10000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432" presetID="23" presetClass="entr" presetSubtype="16" repeatCount="4000" fill="hold" grpId="2" nodeType="withEffect">
                                  <p:stCondLst>
                                    <p:cond delay="4235"/>
                                  </p:stCondLst>
                                  <p:childTnLst>
                                    <p:set>
                                      <p:cBhvr>
                                        <p:cTn id="4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4" dur="35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5" dur="350" fill="hold"/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3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9" presetID="53" presetClass="entr" presetSubtype="52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41" dur="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2" dur="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43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44" dur="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5" dur="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46" presetID="35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54726E-6 -1.20176E-6 L -0.02356 -1.20176E-6 " pathEditMode="relative" rAng="0" ptsTypes="AA">
                                      <p:cBhvr>
                                        <p:cTn id="4447" dur="2750" spd="-1000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448" presetID="23" presetClass="entr" presetSubtype="16" repeatCount="400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50" dur="35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1" dur="35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5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5" presetID="53" presetClass="entr" presetSubtype="52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57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8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9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60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1" dur="5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62" presetID="35" presetClass="path" presetSubtype="0" decel="10000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-4.54726E-6 2.53583E-7 L -0.02356 2.53583E-7 " pathEditMode="relative" rAng="0" ptsTypes="AA">
                                      <p:cBhvr>
                                        <p:cTn id="4463" dur="2750" spd="-10000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464" presetID="23" presetClass="entr" presetSubtype="16" repeatCount="4000" fill="hold" grpId="2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66" dur="35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7" dur="350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1" presetID="53" presetClass="entr" presetSubtype="528" fill="hold" grpId="0" nodeType="withEffect">
                                  <p:stCondLst>
                                    <p:cond delay="3641"/>
                                  </p:stCondLst>
                                  <p:childTnLst>
                                    <p:set>
                                      <p:cBhvr>
                                        <p:cTn id="4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73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4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75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76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7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78" presetID="35" presetClass="path" presetSubtype="0" decel="100000" fill="hold" grpId="1" nodeType="withEffect">
                                  <p:stCondLst>
                                    <p:cond delay="4141"/>
                                  </p:stCondLst>
                                  <p:childTnLst>
                                    <p:animMotion origin="layout" path="M -4.54726E-6 1.20176E-6 L -0.02356 1.20176E-6 " pathEditMode="relative" rAng="0" ptsTypes="AA">
                                      <p:cBhvr>
                                        <p:cTn id="4479" dur="2750" spd="-1000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480" presetID="23" presetClass="entr" presetSubtype="16" repeatCount="4000" fill="hold" grpId="2" nodeType="withEffect">
                                  <p:stCondLst>
                                    <p:cond delay="4141"/>
                                  </p:stCondLst>
                                  <p:childTnLst>
                                    <p:set>
                                      <p:cBhvr>
                                        <p:cTn id="4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82" dur="35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3" dur="35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7" presetID="53" presetClass="entr" presetSubtype="528" fill="hold" grpId="0" nodeType="withEffect">
                                  <p:stCondLst>
                                    <p:cond delay="3685"/>
                                  </p:stCondLst>
                                  <p:childTnLst>
                                    <p:set>
                                      <p:cBhvr>
                                        <p:cTn id="4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89" dur="5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0" dur="5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91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92" dur="5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3" dur="5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94" presetID="35" presetClass="path" presetSubtype="0" decel="100000" fill="hold" grpId="1" nodeType="withEffect">
                                  <p:stCondLst>
                                    <p:cond delay="4185"/>
                                  </p:stCondLst>
                                  <p:childTnLst>
                                    <p:animMotion origin="layout" path="M 4.47284E-6 -2.14994E-6 L -0.02357 -2.14994E-6 " pathEditMode="relative" rAng="0" ptsTypes="AA">
                                      <p:cBhvr>
                                        <p:cTn id="4495" dur="2750" spd="-10000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496" presetID="23" presetClass="entr" presetSubtype="16" repeatCount="4000" fill="hold" grpId="2" nodeType="withEffect">
                                  <p:stCondLst>
                                    <p:cond delay="4185"/>
                                  </p:stCondLst>
                                  <p:childTnLst>
                                    <p:set>
                                      <p:cBhvr>
                                        <p:cTn id="4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8" dur="35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9" dur="35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3" presetID="53" presetClass="entr" presetSubtype="52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05" dur="5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6" dur="5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7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08" dur="5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9" dur="5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10" presetID="35" presetClass="path" presetSubtype="0" decel="10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4.47284E-6 2.53583E-7 L -0.02357 2.53583E-7 " pathEditMode="relative" rAng="0" ptsTypes="AA">
                                      <p:cBhvr>
                                        <p:cTn id="4511" dur="2750" spd="-10000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512" presetID="23" presetClass="entr" presetSubtype="16" repeatCount="4000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4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14" dur="35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5" dur="350" fill="hold"/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9" presetID="53" presetClass="entr" presetSubtype="528" fill="hold" grpId="0" nodeType="withEffect">
                                  <p:stCondLst>
                                    <p:cond delay="3691"/>
                                  </p:stCondLst>
                                  <p:childTnLst>
                                    <p:set>
                                      <p:cBhvr>
                                        <p:cTn id="4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21" dur="5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2" dur="5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23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24" dur="5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5" dur="5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26" presetID="35" presetClass="path" presetSubtype="0" decel="100000" fill="hold" grpId="1" nodeType="withEffect">
                                  <p:stCondLst>
                                    <p:cond delay="4191"/>
                                  </p:stCondLst>
                                  <p:childTnLst>
                                    <p:animMotion origin="layout" path="M 4.47284E-6 1.20176E-6 L -0.02357 1.20176E-6 " pathEditMode="relative" rAng="0" ptsTypes="AA">
                                      <p:cBhvr>
                                        <p:cTn id="4527" dur="2750" spd="-10000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528" presetID="23" presetClass="entr" presetSubtype="16" repeatCount="4000" fill="hold" grpId="2" nodeType="withEffect">
                                  <p:stCondLst>
                                    <p:cond delay="4191"/>
                                  </p:stCondLst>
                                  <p:childTnLst>
                                    <p:set>
                                      <p:cBhvr>
                                        <p:cTn id="4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30" dur="35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1" dur="350" fill="hold"/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5" presetID="53" presetClass="entr" presetSubtype="528" fill="hold" grpId="0" nodeType="withEffect">
                                  <p:stCondLst>
                                    <p:cond delay="3663"/>
                                  </p:stCondLst>
                                  <p:childTnLst>
                                    <p:set>
                                      <p:cBhvr>
                                        <p:cTn id="4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37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8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39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40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1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42" presetID="35" presetClass="path" presetSubtype="0" decel="100000" fill="hold" grpId="1" nodeType="withEffect">
                                  <p:stCondLst>
                                    <p:cond delay="4163"/>
                                  </p:stCondLst>
                                  <p:childTnLst>
                                    <p:animMotion origin="layout" path="M 4.47284E-6 2.65711E-6 L -0.02357 2.65711E-6 " pathEditMode="relative" rAng="0" ptsTypes="AA">
                                      <p:cBhvr>
                                        <p:cTn id="4543" dur="2750" spd="-1000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544" presetID="23" presetClass="entr" presetSubtype="16" repeatCount="4000" fill="hold" grpId="2" nodeType="withEffect">
                                  <p:stCondLst>
                                    <p:cond delay="4163"/>
                                  </p:stCondLst>
                                  <p:childTnLst>
                                    <p:set>
                                      <p:cBhvr>
                                        <p:cTn id="4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46" dur="35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7" dur="35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1" presetID="53" presetClass="entr" presetSubtype="528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4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3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4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55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56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7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58" presetID="35" presetClass="path" presetSubtype="0" decel="100000" fill="hold" grpId="1" nodeType="withEffect">
                                  <p:stCondLst>
                                    <p:cond delay="4150"/>
                                  </p:stCondLst>
                                  <p:childTnLst>
                                    <p:animMotion origin="layout" path="M 1.55793E-6 -2.14994E-6 L -0.02357 -2.14994E-6 " pathEditMode="relative" rAng="0" ptsTypes="AA">
                                      <p:cBhvr>
                                        <p:cTn id="4559" dur="2750" spd="-1000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560" presetID="23" presetClass="entr" presetSubtype="16" repeatCount="4000" fill="hold" grpId="2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4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62" dur="35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3" dur="35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7" presetID="53" presetClass="entr" presetSubtype="528" fill="hold" grpId="0" nodeType="withEffect">
                                  <p:stCondLst>
                                    <p:cond delay="3517"/>
                                  </p:stCondLst>
                                  <p:childTnLst>
                                    <p:set>
                                      <p:cBhvr>
                                        <p:cTn id="4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69" dur="5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0" dur="5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1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72" dur="5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3" dur="5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74" presetID="35" presetClass="path" presetSubtype="0" decel="100000" fill="hold" grpId="1" nodeType="withEffect">
                                  <p:stCondLst>
                                    <p:cond delay="4017"/>
                                  </p:stCondLst>
                                  <p:childTnLst>
                                    <p:animMotion origin="layout" path="M 1.55793E-6 -1.20176E-6 L -0.02357 -1.20176E-6 " pathEditMode="relative" rAng="0" ptsTypes="AA">
                                      <p:cBhvr>
                                        <p:cTn id="4575" dur="2750" spd="-10000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576" presetID="23" presetClass="entr" presetSubtype="16" repeatCount="4000" fill="hold" grpId="2" nodeType="withEffect">
                                  <p:stCondLst>
                                    <p:cond delay="4017"/>
                                  </p:stCondLst>
                                  <p:childTnLst>
                                    <p:set>
                                      <p:cBhvr>
                                        <p:cTn id="4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78" dur="35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9" dur="350" fill="hold"/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3" presetID="53" presetClass="entr" presetSubtype="528" fill="hold" grpId="0" nodeType="withEffect">
                                  <p:stCondLst>
                                    <p:cond delay="3634"/>
                                  </p:stCondLst>
                                  <p:childTnLst>
                                    <p:set>
                                      <p:cBhvr>
                                        <p:cTn id="4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85" dur="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6" dur="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87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88" dur="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9" dur="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90" presetID="35" presetClass="path" presetSubtype="0" decel="100000" fill="hold" grpId="1" nodeType="withEffect">
                                  <p:stCondLst>
                                    <p:cond delay="4134"/>
                                  </p:stCondLst>
                                  <p:childTnLst>
                                    <p:animMotion origin="layout" path="M 1.55793E-6 2.53583E-7 L -0.02357 2.53583E-7 " pathEditMode="relative" rAng="0" ptsTypes="AA">
                                      <p:cBhvr>
                                        <p:cTn id="4591" dur="2750" spd="-1000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592" presetID="23" presetClass="entr" presetSubtype="16" repeatCount="4000" fill="hold" grpId="2" nodeType="withEffect">
                                  <p:stCondLst>
                                    <p:cond delay="4134"/>
                                  </p:stCondLst>
                                  <p:childTnLst>
                                    <p:set>
                                      <p:cBhvr>
                                        <p:cTn id="4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94" dur="35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5" dur="35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9" presetID="53" presetClass="entr" presetSubtype="528" fill="hold" grpId="0" nodeType="withEffect">
                                  <p:stCondLst>
                                    <p:cond delay="3507"/>
                                  </p:stCondLst>
                                  <p:childTnLst>
                                    <p:set>
                                      <p:cBhvr>
                                        <p:cTn id="4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1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2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03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04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5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06" presetID="35" presetClass="path" presetSubtype="0" decel="100000" fill="hold" grpId="1" nodeType="withEffect">
                                  <p:stCondLst>
                                    <p:cond delay="4007"/>
                                  </p:stCondLst>
                                  <p:childTnLst>
                                    <p:animMotion origin="layout" path="M 1.55793E-6 1.20176E-6 L -0.02357 1.20176E-6 " pathEditMode="relative" rAng="0" ptsTypes="AA">
                                      <p:cBhvr>
                                        <p:cTn id="4607" dur="2750" spd="-1000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608" presetID="23" presetClass="entr" presetSubtype="16" repeatCount="4000" fill="hold" grpId="2" nodeType="withEffect">
                                  <p:stCondLst>
                                    <p:cond delay="4007"/>
                                  </p:stCondLst>
                                  <p:childTnLst>
                                    <p:set>
                                      <p:cBhvr>
                                        <p:cTn id="4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0" dur="35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1" dur="35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5" presetID="53" presetClass="entr" presetSubtype="528" fill="hold" grpId="0" nodeType="withEffect">
                                  <p:stCondLst>
                                    <p:cond delay="3771"/>
                                  </p:stCondLst>
                                  <p:childTnLst>
                                    <p:set>
                                      <p:cBhvr>
                                        <p:cTn id="4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7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8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19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20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1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22" presetID="35" presetClass="path" presetSubtype="0" decel="100000" fill="hold" grpId="1" nodeType="withEffect">
                                  <p:stCondLst>
                                    <p:cond delay="4271"/>
                                  </p:stCondLst>
                                  <p:childTnLst>
                                    <p:animMotion origin="layout" path="M 5.7802E-7 2.65711E-6 L -0.02357 2.65711E-6 " pathEditMode="relative" rAng="0" ptsTypes="AA">
                                      <p:cBhvr>
                                        <p:cTn id="4623" dur="2750" spd="-1000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624" presetID="23" presetClass="entr" presetSubtype="16" repeatCount="4000" fill="hold" grpId="2" nodeType="withEffect">
                                  <p:stCondLst>
                                    <p:cond delay="4271"/>
                                  </p:stCondLst>
                                  <p:childTnLst>
                                    <p:set>
                                      <p:cBhvr>
                                        <p:cTn id="4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26" dur="35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7" dur="35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31" presetID="53" presetClass="entr" presetSubtype="528" fill="hold" grpId="0" nodeType="withEffect">
                                  <p:stCondLst>
                                    <p:cond delay="3773"/>
                                  </p:stCondLst>
                                  <p:childTnLst>
                                    <p:set>
                                      <p:cBhvr>
                                        <p:cTn id="4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3" dur="5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4" dur="5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5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36" dur="5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7" dur="5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38" presetID="35" presetClass="path" presetSubtype="0" decel="100000" fill="hold" grpId="1" nodeType="withEffect">
                                  <p:stCondLst>
                                    <p:cond delay="4273"/>
                                  </p:stCondLst>
                                  <p:childTnLst>
                                    <p:animMotion origin="layout" path="M 5.7802E-7 2.53583E-7 L -0.02357 2.53583E-7 " pathEditMode="relative" rAng="0" ptsTypes="AA">
                                      <p:cBhvr>
                                        <p:cTn id="4639" dur="2750" spd="-1000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640" presetID="23" presetClass="entr" presetSubtype="16" repeatCount="4000" fill="hold" grpId="2" nodeType="withEffect">
                                  <p:stCondLst>
                                    <p:cond delay="4273"/>
                                  </p:stCondLst>
                                  <p:childTnLst>
                                    <p:set>
                                      <p:cBhvr>
                                        <p:cTn id="4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42" dur="35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3" dur="35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7" presetID="53" presetClass="entr" presetSubtype="528" fill="hold" grpId="0" nodeType="withEffect">
                                  <p:stCondLst>
                                    <p:cond delay="3653"/>
                                  </p:stCondLst>
                                  <p:childTnLst>
                                    <p:set>
                                      <p:cBhvr>
                                        <p:cTn id="4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49" dur="5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0" dur="5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51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52" dur="5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3" dur="5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54" presetID="35" presetClass="path" presetSubtype="0" decel="100000" fill="hold" grpId="1" nodeType="withEffect">
                                  <p:stCondLst>
                                    <p:cond delay="4153"/>
                                  </p:stCondLst>
                                  <p:childTnLst>
                                    <p:animMotion origin="layout" path="M 5.7802E-7 -1.20176E-6 L -0.02357 -1.20176E-6 " pathEditMode="relative" rAng="0" ptsTypes="AA">
                                      <p:cBhvr>
                                        <p:cTn id="4655" dur="2750" spd="-10000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656" presetID="23" presetClass="entr" presetSubtype="16" repeatCount="4000" fill="hold" grpId="2" nodeType="withEffect">
                                  <p:stCondLst>
                                    <p:cond delay="4153"/>
                                  </p:stCondLst>
                                  <p:childTnLst>
                                    <p:set>
                                      <p:cBhvr>
                                        <p:cTn id="4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58" dur="35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9" dur="350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6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3" presetID="53" presetClass="entr" presetSubtype="528" fill="hold" grpId="0" nodeType="withEffect">
                                  <p:stCondLst>
                                    <p:cond delay="3655"/>
                                  </p:stCondLst>
                                  <p:childTnLst>
                                    <p:set>
                                      <p:cBhvr>
                                        <p:cTn id="4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5" dur="5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6" dur="5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67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68" dur="5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9" dur="5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70" presetID="35" presetClass="path" presetSubtype="0" decel="100000" fill="hold" grpId="1" nodeType="withEffect">
                                  <p:stCondLst>
                                    <p:cond delay="4155"/>
                                  </p:stCondLst>
                                  <p:childTnLst>
                                    <p:animMotion origin="layout" path="M 3.63681E-6 -2.14994E-6 L -0.02357 -2.14994E-6 " pathEditMode="relative" rAng="0" ptsTypes="AA">
                                      <p:cBhvr>
                                        <p:cTn id="4671" dur="2750" spd="-10000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672" presetID="23" presetClass="entr" presetSubtype="16" repeatCount="4000" fill="hold" grpId="2" nodeType="withEffect">
                                  <p:stCondLst>
                                    <p:cond delay="4155"/>
                                  </p:stCondLst>
                                  <p:childTnLst>
                                    <p:set>
                                      <p:cBhvr>
                                        <p:cTn id="4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4" dur="35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5" dur="35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9" presetID="53" presetClass="entr" presetSubtype="528" fill="hold" grpId="0" nodeType="withEffect">
                                  <p:stCondLst>
                                    <p:cond delay="3503"/>
                                  </p:stCondLst>
                                  <p:childTnLst>
                                    <p:set>
                                      <p:cBhvr>
                                        <p:cTn id="4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81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2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83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84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5" dur="5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86" presetID="35" presetClass="path" presetSubtype="0" decel="100000" fill="hold" grpId="1" nodeType="withEffect">
                                  <p:stCondLst>
                                    <p:cond delay="4003"/>
                                  </p:stCondLst>
                                  <p:childTnLst>
                                    <p:animMotion origin="layout" path="M 3.63681E-6 2.53583E-7 L -0.02357 2.53583E-7 " pathEditMode="relative" rAng="0" ptsTypes="AA">
                                      <p:cBhvr>
                                        <p:cTn id="4687" dur="2750" spd="-1000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688" presetID="23" presetClass="entr" presetSubtype="16" repeatCount="4000" fill="hold" grpId="2" nodeType="withEffect">
                                  <p:stCondLst>
                                    <p:cond delay="4003"/>
                                  </p:stCondLst>
                                  <p:childTnLst>
                                    <p:set>
                                      <p:cBhvr>
                                        <p:cTn id="4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90" dur="35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1" dur="35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5" presetID="53" presetClass="entr" presetSubtype="528" fill="hold" grpId="0" nodeType="withEffect">
                                  <p:stCondLst>
                                    <p:cond delay="3738"/>
                                  </p:stCondLst>
                                  <p:childTnLst>
                                    <p:set>
                                      <p:cBhvr>
                                        <p:cTn id="4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97" dur="5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8" dur="5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99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00" dur="5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1" dur="5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02" presetID="35" presetClass="path" presetSubtype="0" decel="100000" fill="hold" grpId="1" nodeType="withEffect">
                                  <p:stCondLst>
                                    <p:cond delay="4238"/>
                                  </p:stCondLst>
                                  <p:childTnLst>
                                    <p:animMotion origin="layout" path="M 3.63681E-6 1.20176E-6 L -0.02357 1.20176E-6 " pathEditMode="relative" rAng="0" ptsTypes="AA">
                                      <p:cBhvr>
                                        <p:cTn id="4703" dur="2750" spd="-1000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704" presetID="23" presetClass="entr" presetSubtype="16" repeatCount="4000" fill="hold" grpId="2" nodeType="withEffect">
                                  <p:stCondLst>
                                    <p:cond delay="4238"/>
                                  </p:stCondLst>
                                  <p:childTnLst>
                                    <p:set>
                                      <p:cBhvr>
                                        <p:cTn id="4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06" dur="35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7" dur="35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1" presetID="53" presetClass="entr" presetSubtype="528" fill="hold" grpId="0" nodeType="withEffect">
                                  <p:stCondLst>
                                    <p:cond delay="3560"/>
                                  </p:stCondLst>
                                  <p:childTnLst>
                                    <p:set>
                                      <p:cBhvr>
                                        <p:cTn id="4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13" dur="5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4" dur="5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15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16" dur="5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7" dur="5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18" presetID="35" presetClass="path" presetSubtype="0" decel="100000" fill="hold" grpId="1" nodeType="withEffect">
                                  <p:stCondLst>
                                    <p:cond delay="4060"/>
                                  </p:stCondLst>
                                  <p:childTnLst>
                                    <p:animMotion origin="layout" path="M 3.63681E-6 2.65711E-6 L -0.02357 2.65711E-6 " pathEditMode="relative" rAng="0" ptsTypes="AA">
                                      <p:cBhvr>
                                        <p:cTn id="4719" dur="2750" spd="-1000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720" presetID="23" presetClass="entr" presetSubtype="16" repeatCount="4000" fill="hold" grpId="2" nodeType="withEffect">
                                  <p:stCondLst>
                                    <p:cond delay="4060"/>
                                  </p:stCondLst>
                                  <p:childTnLst>
                                    <p:set>
                                      <p:cBhvr>
                                        <p:cTn id="4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22" dur="35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3" dur="35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7" presetID="53" presetClass="entr" presetSubtype="528" fill="hold" grpId="0" nodeType="withEffect">
                                  <p:stCondLst>
                                    <p:cond delay="3556"/>
                                  </p:stCondLst>
                                  <p:childTnLst>
                                    <p:set>
                                      <p:cBhvr>
                                        <p:cTn id="4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29" dur="5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0" dur="5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31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32" dur="5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3" dur="5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34" presetID="35" presetClass="path" presetSubtype="0" decel="100000" fill="hold" grpId="1" nodeType="withEffect">
                                  <p:stCondLst>
                                    <p:cond delay="4056"/>
                                  </p:stCondLst>
                                  <p:childTnLst>
                                    <p:animMotion origin="layout" path="M 2.65691E-6 -2.14994E-6 L -0.02357 -2.14994E-6 " pathEditMode="relative" rAng="0" ptsTypes="AA">
                                      <p:cBhvr>
                                        <p:cTn id="4735" dur="2750" spd="-10000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736" presetID="23" presetClass="entr" presetSubtype="16" repeatCount="4000" fill="hold" grpId="2" nodeType="withEffect">
                                  <p:stCondLst>
                                    <p:cond delay="4056"/>
                                  </p:stCondLst>
                                  <p:childTnLst>
                                    <p:set>
                                      <p:cBhvr>
                                        <p:cTn id="4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8" dur="35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9" dur="350" fill="hold"/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3" presetID="53" presetClass="entr" presetSubtype="528" fill="hold" grpId="0" nodeType="withEffect">
                                  <p:stCondLst>
                                    <p:cond delay="3680"/>
                                  </p:stCondLst>
                                  <p:childTnLst>
                                    <p:set>
                                      <p:cBhvr>
                                        <p:cTn id="4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45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6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47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48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9" dur="5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50" presetID="35" presetClass="path" presetSubtype="0" decel="100000" fill="hold" grpId="1" nodeType="withEffect">
                                  <p:stCondLst>
                                    <p:cond delay="4180"/>
                                  </p:stCondLst>
                                  <p:childTnLst>
                                    <p:animMotion origin="layout" path="M 2.65691E-6 -1.20176E-6 L -0.02357 -1.20176E-6 " pathEditMode="relative" rAng="0" ptsTypes="AA">
                                      <p:cBhvr>
                                        <p:cTn id="4751" dur="2750" spd="-10000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752" presetID="23" presetClass="entr" presetSubtype="16" repeatCount="4000" fill="hold" grpId="2" nodeType="withEffect">
                                  <p:stCondLst>
                                    <p:cond delay="4180"/>
                                  </p:stCondLst>
                                  <p:childTnLst>
                                    <p:set>
                                      <p:cBhvr>
                                        <p:cTn id="4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54" dur="35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55" dur="350" fill="hold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9" presetID="53" presetClass="entr" presetSubtype="528" fill="hold" grpId="0" nodeType="withEffect">
                                  <p:stCondLst>
                                    <p:cond delay="3509"/>
                                  </p:stCondLst>
                                  <p:childTnLst>
                                    <p:set>
                                      <p:cBhvr>
                                        <p:cTn id="4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61" dur="5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2" dur="5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63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64" dur="5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5" dur="5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66" presetID="35" presetClass="path" presetSubtype="0" decel="100000" fill="hold" grpId="1" nodeType="withEffect">
                                  <p:stCondLst>
                                    <p:cond delay="4009"/>
                                  </p:stCondLst>
                                  <p:childTnLst>
                                    <p:animMotion origin="layout" path="M 2.65691E-6 2.53583E-7 L -0.02357 2.53583E-7 " pathEditMode="relative" rAng="0" ptsTypes="AA">
                                      <p:cBhvr>
                                        <p:cTn id="4767" dur="2750" spd="-100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768" presetID="23" presetClass="entr" presetSubtype="16" repeatCount="4000" fill="hold" grpId="2" nodeType="withEffect">
                                  <p:stCondLst>
                                    <p:cond delay="4009"/>
                                  </p:stCondLst>
                                  <p:childTnLst>
                                    <p:set>
                                      <p:cBhvr>
                                        <p:cTn id="4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70" dur="35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1" dur="35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5" presetID="53" presetClass="entr" presetSubtype="528" fill="hold" grpId="0" nodeType="withEffect">
                                  <p:stCondLst>
                                    <p:cond delay="3538"/>
                                  </p:stCondLst>
                                  <p:childTnLst>
                                    <p:set>
                                      <p:cBhvr>
                                        <p:cTn id="4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77" dur="5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8" dur="5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79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80" dur="5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1" dur="5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82" presetID="35" presetClass="path" presetSubtype="0" decel="100000" fill="hold" grpId="1" nodeType="withEffect">
                                  <p:stCondLst>
                                    <p:cond delay="4038"/>
                                  </p:stCondLst>
                                  <p:childTnLst>
                                    <p:animMotion origin="layout" path="M 2.65691E-6 2.65711E-6 L -0.02357 2.65711E-6 " pathEditMode="relative" rAng="0" ptsTypes="AA">
                                      <p:cBhvr>
                                        <p:cTn id="4783" dur="2750" spd="-10000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784" presetID="23" presetClass="entr" presetSubtype="16" repeatCount="4000" fill="hold" grpId="2" nodeType="withEffect">
                                  <p:stCondLst>
                                    <p:cond delay="4038"/>
                                  </p:stCondLst>
                                  <p:childTnLst>
                                    <p:set>
                                      <p:cBhvr>
                                        <p:cTn id="4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86" dur="35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7" dur="35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9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1" presetID="53" presetClass="entr" presetSubtype="528" fill="hold" grpId="0" nodeType="withEffect">
                                  <p:stCondLst>
                                    <p:cond delay="3501"/>
                                  </p:stCondLst>
                                  <p:childTnLst>
                                    <p:set>
                                      <p:cBhvr>
                                        <p:cTn id="4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3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4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95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96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7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98" presetID="35" presetClass="path" presetSubtype="0" decel="100000" fill="hold" grpId="1" nodeType="withEffect">
                                  <p:stCondLst>
                                    <p:cond delay="4001"/>
                                  </p:stCondLst>
                                  <p:childTnLst>
                                    <p:animMotion origin="layout" path="M -4.2843E-6 -2.14994E-6 L -0.02356 -2.14994E-6 " pathEditMode="relative" rAng="0" ptsTypes="AA">
                                      <p:cBhvr>
                                        <p:cTn id="4799" dur="2750" spd="-1000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800" presetID="23" presetClass="entr" presetSubtype="16" repeatCount="4000" fill="hold" grpId="2" nodeType="withEffect">
                                  <p:stCondLst>
                                    <p:cond delay="4001"/>
                                  </p:stCondLst>
                                  <p:childTnLst>
                                    <p:set>
                                      <p:cBhvr>
                                        <p:cTn id="4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02" dur="35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3" dur="35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7" presetID="53" presetClass="entr" presetSubtype="528" fill="hold" grpId="0" nodeType="withEffect">
                                  <p:stCondLst>
                                    <p:cond delay="3766"/>
                                  </p:stCondLst>
                                  <p:childTnLst>
                                    <p:set>
                                      <p:cBhvr>
                                        <p:cTn id="4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09" dur="5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0" dur="5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11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12" dur="5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3" dur="5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14" presetID="35" presetClass="path" presetSubtype="0" decel="100000" fill="hold" grpId="1" nodeType="withEffect">
                                  <p:stCondLst>
                                    <p:cond delay="4266"/>
                                  </p:stCondLst>
                                  <p:childTnLst>
                                    <p:animMotion origin="layout" path="M -4.2843E-6 2.53583E-7 L -0.02356 2.53583E-7 " pathEditMode="relative" rAng="0" ptsTypes="AA">
                                      <p:cBhvr>
                                        <p:cTn id="4815" dur="2750" spd="-1000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816" presetID="23" presetClass="entr" presetSubtype="16" repeatCount="4000" fill="hold" grpId="2" nodeType="withEffect">
                                  <p:stCondLst>
                                    <p:cond delay="4266"/>
                                  </p:stCondLst>
                                  <p:childTnLst>
                                    <p:set>
                                      <p:cBhvr>
                                        <p:cTn id="48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18" dur="35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9" dur="35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3" presetID="53" presetClass="entr" presetSubtype="528" fill="hold" grpId="0" nodeType="withEffect">
                                  <p:stCondLst>
                                    <p:cond delay="3785"/>
                                  </p:stCondLst>
                                  <p:childTnLst>
                                    <p:set>
                                      <p:cBhvr>
                                        <p:cTn id="4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25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6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27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28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9" dur="5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30" presetID="35" presetClass="path" presetSubtype="0" decel="100000" fill="hold" grpId="1" nodeType="withEffect">
                                  <p:stCondLst>
                                    <p:cond delay="4285"/>
                                  </p:stCondLst>
                                  <p:childTnLst>
                                    <p:animMotion origin="layout" path="M -4.2843E-6 1.20176E-6 L -0.02356 1.20176E-6 " pathEditMode="relative" rAng="0" ptsTypes="AA">
                                      <p:cBhvr>
                                        <p:cTn id="4831" dur="2750" spd="-100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832" presetID="23" presetClass="entr" presetSubtype="16" repeatCount="4000" fill="hold" grpId="2" nodeType="withEffect">
                                  <p:stCondLst>
                                    <p:cond delay="4285"/>
                                  </p:stCondLst>
                                  <p:childTnLst>
                                    <p:set>
                                      <p:cBhvr>
                                        <p:cTn id="48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34" dur="35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35" dur="35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3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9" presetID="53" presetClass="entr" presetSubtype="528" fill="hold" grpId="0" nodeType="withEffect">
                                  <p:stCondLst>
                                    <p:cond delay="3630"/>
                                  </p:stCondLst>
                                  <p:childTnLst>
                                    <p:set>
                                      <p:cBhvr>
                                        <p:cTn id="4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41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2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43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44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5" dur="5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46" presetID="35" presetClass="path" presetSubtype="0" decel="100000" fill="hold" grpId="1" nodeType="withEffect">
                                  <p:stCondLst>
                                    <p:cond delay="4130"/>
                                  </p:stCondLst>
                                  <p:childTnLst>
                                    <p:animMotion origin="layout" path="M -4.2843E-6 2.65711E-6 L -0.02356 2.65711E-6 " pathEditMode="relative" rAng="0" ptsTypes="AA">
                                      <p:cBhvr>
                                        <p:cTn id="4847" dur="2750" spd="-10000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848" presetID="23" presetClass="entr" presetSubtype="16" repeatCount="4000" fill="hold" grpId="2" nodeType="withEffect">
                                  <p:stCondLst>
                                    <p:cond delay="4130"/>
                                  </p:stCondLst>
                                  <p:childTnLst>
                                    <p:set>
                                      <p:cBhvr>
                                        <p:cTn id="48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0" dur="35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1" dur="350" fill="hold"/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5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5" presetID="53" presetClass="entr" presetSubtype="528" fill="hold" grpId="0" nodeType="withEffect">
                                  <p:stCondLst>
                                    <p:cond delay="3606"/>
                                  </p:stCondLst>
                                  <p:childTnLst>
                                    <p:set>
                                      <p:cBhvr>
                                        <p:cTn id="4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7" dur="5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58" dur="5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59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60" dur="5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1" dur="5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62" presetID="35" presetClass="path" presetSubtype="0" decel="100000" fill="hold" grpId="1" nodeType="withEffect">
                                  <p:stCondLst>
                                    <p:cond delay="4106"/>
                                  </p:stCondLst>
                                  <p:childTnLst>
                                    <p:animMotion origin="layout" path="M -1.23791E-6 -2.14994E-6 L -0.02357 -2.14994E-6 " pathEditMode="relative" rAng="0" ptsTypes="AA">
                                      <p:cBhvr>
                                        <p:cTn id="4863" dur="2750" spd="-10000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864" presetID="23" presetClass="entr" presetSubtype="16" repeatCount="4000" fill="hold" grpId="2" nodeType="withEffect">
                                  <p:stCondLst>
                                    <p:cond delay="4106"/>
                                  </p:stCondLst>
                                  <p:childTnLst>
                                    <p:set>
                                      <p:cBhvr>
                                        <p:cTn id="4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66" dur="35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7" dur="350" fill="hold"/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1" presetID="53" presetClass="entr" presetSubtype="528" fill="hold" grpId="0" nodeType="withEffect">
                                  <p:stCondLst>
                                    <p:cond delay="3592"/>
                                  </p:stCondLst>
                                  <p:childTnLst>
                                    <p:set>
                                      <p:cBhvr>
                                        <p:cTn id="4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73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4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75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76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7" dur="5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78" presetID="35" presetClass="path" presetSubtype="0" decel="100000" fill="hold" grpId="1" nodeType="withEffect">
                                  <p:stCondLst>
                                    <p:cond delay="4092"/>
                                  </p:stCondLst>
                                  <p:childTnLst>
                                    <p:animMotion origin="layout" path="M -1.23791E-6 -1.20176E-6 L -0.02357 -1.20176E-6 " pathEditMode="relative" rAng="0" ptsTypes="AA">
                                      <p:cBhvr>
                                        <p:cTn id="4879" dur="2750" spd="-10000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880" presetID="23" presetClass="entr" presetSubtype="16" repeatCount="4000" fill="hold" grpId="2" nodeType="withEffect">
                                  <p:stCondLst>
                                    <p:cond delay="4092"/>
                                  </p:stCondLst>
                                  <p:childTnLst>
                                    <p:set>
                                      <p:cBhvr>
                                        <p:cTn id="48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82" dur="35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3" dur="350" fill="hold"/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7" presetID="53" presetClass="entr" presetSubtype="528" fill="hold" grpId="0" nodeType="withEffect">
                                  <p:stCondLst>
                                    <p:cond delay="3549"/>
                                  </p:stCondLst>
                                  <p:childTnLst>
                                    <p:set>
                                      <p:cBhvr>
                                        <p:cTn id="4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89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0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91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92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3" dur="5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94" presetID="35" presetClass="path" presetSubtype="0" decel="100000" fill="hold" grpId="1" nodeType="withEffect">
                                  <p:stCondLst>
                                    <p:cond delay="4049"/>
                                  </p:stCondLst>
                                  <p:childTnLst>
                                    <p:animMotion origin="layout" path="M -1.23791E-6 1.20176E-6 L -0.02357 1.20176E-6 " pathEditMode="relative" rAng="0" ptsTypes="AA">
                                      <p:cBhvr>
                                        <p:cTn id="4895" dur="2750" spd="-10000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896" presetID="23" presetClass="entr" presetSubtype="16" repeatCount="4000" fill="hold" grpId="2" nodeType="withEffect">
                                  <p:stCondLst>
                                    <p:cond delay="4049"/>
                                  </p:stCondLst>
                                  <p:childTnLst>
                                    <p:set>
                                      <p:cBhvr>
                                        <p:cTn id="48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98" dur="35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9" dur="350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3" presetID="53" presetClass="entr" presetSubtype="528" fill="hold" grpId="0" nodeType="withEffect">
                                  <p:stCondLst>
                                    <p:cond delay="3712"/>
                                  </p:stCondLst>
                                  <p:childTnLst>
                                    <p:set>
                                      <p:cBhvr>
                                        <p:cTn id="4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05" dur="5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6" dur="5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07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08" dur="5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9" dur="5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10" presetID="35" presetClass="path" presetSubtype="0" decel="100000" fill="hold" grpId="1" nodeType="withEffect">
                                  <p:stCondLst>
                                    <p:cond delay="4212"/>
                                  </p:stCondLst>
                                  <p:childTnLst>
                                    <p:animMotion origin="layout" path="M 1.82089E-6 -2.14994E-6 L -0.02357 -2.14994E-6 " pathEditMode="relative" rAng="0" ptsTypes="AA">
                                      <p:cBhvr>
                                        <p:cTn id="4911" dur="2750" spd="-1000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912" presetID="23" presetClass="entr" presetSubtype="16" repeatCount="4000" fill="hold" grpId="2" nodeType="withEffect">
                                  <p:stCondLst>
                                    <p:cond delay="4212"/>
                                  </p:stCondLst>
                                  <p:childTnLst>
                                    <p:set>
                                      <p:cBhvr>
                                        <p:cTn id="4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14" dur="35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15" dur="35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9" presetID="53" presetClass="entr" presetSubtype="528" fill="hold" grpId="0" nodeType="withEffect">
                                  <p:stCondLst>
                                    <p:cond delay="3651"/>
                                  </p:stCondLst>
                                  <p:childTnLst>
                                    <p:set>
                                      <p:cBhvr>
                                        <p:cTn id="4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21" dur="5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2" dur="5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23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24" dur="5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5" dur="5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26" presetID="35" presetClass="path" presetSubtype="0" decel="100000" fill="hold" grpId="1" nodeType="withEffect">
                                  <p:stCondLst>
                                    <p:cond delay="4151"/>
                                  </p:stCondLst>
                                  <p:childTnLst>
                                    <p:animMotion origin="layout" path="M 1.82089E-6 -1.20176E-6 L -0.02357 -1.20176E-6 " pathEditMode="relative" rAng="0" ptsTypes="AA">
                                      <p:cBhvr>
                                        <p:cTn id="4927" dur="2750" spd="-10000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928" presetID="23" presetClass="entr" presetSubtype="16" repeatCount="4000" fill="hold" grpId="2" nodeType="withEffect">
                                  <p:stCondLst>
                                    <p:cond delay="4151"/>
                                  </p:stCondLst>
                                  <p:childTnLst>
                                    <p:set>
                                      <p:cBhvr>
                                        <p:cTn id="4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30" dur="35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31" dur="35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5" presetID="53" presetClass="entr" presetSubtype="528" fill="hold" grpId="0" nodeType="withEffect">
                                  <p:stCondLst>
                                    <p:cond delay="3675"/>
                                  </p:stCondLst>
                                  <p:childTnLst>
                                    <p:set>
                                      <p:cBhvr>
                                        <p:cTn id="49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37" dur="5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38" dur="5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39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40" dur="5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1" dur="5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42" presetID="35" presetClass="path" presetSubtype="0" decel="100000" fill="hold" grpId="1" nodeType="withEffect">
                                  <p:stCondLst>
                                    <p:cond delay="4175"/>
                                  </p:stCondLst>
                                  <p:childTnLst>
                                    <p:animMotion origin="layout" path="M 1.82089E-6 2.53583E-7 L -0.02357 2.53583E-7 " pathEditMode="relative" rAng="0" ptsTypes="AA">
                                      <p:cBhvr>
                                        <p:cTn id="4943" dur="2750" spd="-100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944" presetID="23" presetClass="entr" presetSubtype="16" repeatCount="4000" fill="hold" grpId="2" nodeType="withEffect">
                                  <p:stCondLst>
                                    <p:cond delay="4175"/>
                                  </p:stCondLst>
                                  <p:childTnLst>
                                    <p:set>
                                      <p:cBhvr>
                                        <p:cTn id="49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46" dur="35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7" dur="35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1" presetID="53" presetClass="entr" presetSubtype="528" fill="hold" grpId="0" nodeType="withEffect">
                                  <p:stCondLst>
                                    <p:cond delay="3582"/>
                                  </p:stCondLst>
                                  <p:childTnLst>
                                    <p:set>
                                      <p:cBhvr>
                                        <p:cTn id="49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53" dur="5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4" dur="5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55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56" dur="5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7" dur="5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58" presetID="35" presetClass="path" presetSubtype="0" decel="100000" fill="hold" grpId="1" nodeType="withEffect">
                                  <p:stCondLst>
                                    <p:cond delay="4082"/>
                                  </p:stCondLst>
                                  <p:childTnLst>
                                    <p:animMotion origin="layout" path="M 1.82089E-6 1.20176E-6 L -0.02357 1.20176E-6 " pathEditMode="relative" rAng="0" ptsTypes="AA">
                                      <p:cBhvr>
                                        <p:cTn id="4959" dur="2750" spd="-1000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960" presetID="23" presetClass="entr" presetSubtype="16" repeatCount="4000" fill="hold" grpId="2" nodeType="withEffect">
                                  <p:stCondLst>
                                    <p:cond delay="4082"/>
                                  </p:stCondLst>
                                  <p:childTnLst>
                                    <p:set>
                                      <p:cBhvr>
                                        <p:cTn id="49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62" dur="35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3" dur="35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7" presetID="53" presetClass="entr" presetSubtype="528" fill="hold" grpId="0" nodeType="withEffect">
                                  <p:stCondLst>
                                    <p:cond delay="3776"/>
                                  </p:stCondLst>
                                  <p:childTnLst>
                                    <p:set>
                                      <p:cBhvr>
                                        <p:cTn id="4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69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0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71"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72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3" dur="5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74" presetID="35" presetClass="path" presetSubtype="0" decel="100000" fill="hold" grpId="1" nodeType="withEffect">
                                  <p:stCondLst>
                                    <p:cond delay="4276"/>
                                  </p:stCondLst>
                                  <p:childTnLst>
                                    <p:animMotion origin="layout" path="M 1.82089E-6 2.65711E-6 L -0.02357 2.65711E-6 " pathEditMode="relative" rAng="0" ptsTypes="AA">
                                      <p:cBhvr>
                                        <p:cTn id="4975" dur="2750" spd="-10000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976" presetID="23" presetClass="entr" presetSubtype="16" repeatCount="4000" fill="hold" grpId="2" nodeType="withEffect">
                                  <p:stCondLst>
                                    <p:cond delay="4276"/>
                                  </p:stCondLst>
                                  <p:childTnLst>
                                    <p:set>
                                      <p:cBhvr>
                                        <p:cTn id="49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78" dur="35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9" dur="350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3" presetID="53" presetClass="entr" presetSubtype="528" fill="hold" grpId="0" nodeType="withEffect">
                                  <p:stCondLst>
                                    <p:cond delay="3556"/>
                                  </p:stCondLst>
                                  <p:childTnLst>
                                    <p:set>
                                      <p:cBhvr>
                                        <p:cTn id="49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85" dur="5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6" dur="5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87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88" dur="5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9" dur="5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90" presetID="35" presetClass="path" presetSubtype="0" decel="100000" fill="hold" grpId="1" nodeType="withEffect">
                                  <p:stCondLst>
                                    <p:cond delay="4056"/>
                                  </p:stCondLst>
                                  <p:childTnLst>
                                    <p:animMotion origin="layout" path="M 8.40982E-7 -1.20176E-6 L -0.02357 -1.20176E-6 " pathEditMode="relative" rAng="0" ptsTypes="AA">
                                      <p:cBhvr>
                                        <p:cTn id="4991" dur="2750" spd="-1000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4992" presetID="23" presetClass="entr" presetSubtype="16" repeatCount="4000" fill="hold" grpId="2" nodeType="withEffect">
                                  <p:stCondLst>
                                    <p:cond delay="4056"/>
                                  </p:stCondLst>
                                  <p:childTnLst>
                                    <p:set>
                                      <p:cBhvr>
                                        <p:cTn id="49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94" dur="35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5" dur="35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9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9" presetID="53" presetClass="entr" presetSubtype="528" fill="hold" grpId="0" nodeType="withEffect">
                                  <p:stCondLst>
                                    <p:cond delay="3798"/>
                                  </p:stCondLst>
                                  <p:childTnLst>
                                    <p:set>
                                      <p:cBhvr>
                                        <p:cTn id="50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01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2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03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04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05" dur="5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06" presetID="35" presetClass="path" presetSubtype="0" decel="100000" fill="hold" grpId="1" nodeType="withEffect">
                                  <p:stCondLst>
                                    <p:cond delay="4298"/>
                                  </p:stCondLst>
                                  <p:childTnLst>
                                    <p:animMotion origin="layout" path="M 8.40982E-7 1.20176E-6 L -0.02357 1.20176E-6 " pathEditMode="relative" rAng="0" ptsTypes="AA">
                                      <p:cBhvr>
                                        <p:cTn id="5007" dur="2750" spd="-1000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008" presetID="23" presetClass="entr" presetSubtype="16" repeatCount="4000" fill="hold" grpId="2" nodeType="withEffect">
                                  <p:stCondLst>
                                    <p:cond delay="4298"/>
                                  </p:stCondLst>
                                  <p:childTnLst>
                                    <p:set>
                                      <p:cBhvr>
                                        <p:cTn id="50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10" dur="35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1" dur="35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5" presetID="53" presetClass="entr" presetSubtype="528" fill="hold" grpId="0" nodeType="withEffect">
                                  <p:stCondLst>
                                    <p:cond delay="3674"/>
                                  </p:stCondLst>
                                  <p:childTnLst>
                                    <p:set>
                                      <p:cBhvr>
                                        <p:cTn id="5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17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8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19"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20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1" dur="5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22" presetID="35" presetClass="path" presetSubtype="0" decel="100000" fill="hold" grpId="1" nodeType="withEffect">
                                  <p:stCondLst>
                                    <p:cond delay="4174"/>
                                  </p:stCondLst>
                                  <p:childTnLst>
                                    <p:animMotion origin="layout" path="M 8.40982E-7 2.65711E-6 L -0.02357 2.65711E-6 " pathEditMode="relative" rAng="0" ptsTypes="AA">
                                      <p:cBhvr>
                                        <p:cTn id="5023" dur="2750" spd="-10000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024" presetID="23" presetClass="entr" presetSubtype="16" repeatCount="4000" fill="hold" grpId="2" nodeType="withEffect">
                                  <p:stCondLst>
                                    <p:cond delay="4174"/>
                                  </p:stCondLst>
                                  <p:childTnLst>
                                    <p:set>
                                      <p:cBhvr>
                                        <p:cTn id="50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26" dur="35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7" dur="350" fill="hold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1" presetID="53" presetClass="entr" presetSubtype="528" fill="hold" grpId="0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0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33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4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35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36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7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38" presetID="35" presetClass="path" presetSubtype="0" decel="100000" fill="hold" grpId="1" nodeType="withEffect">
                                  <p:stCondLst>
                                    <p:cond delay="4260"/>
                                  </p:stCondLst>
                                  <p:childTnLst>
                                    <p:animMotion origin="layout" path="M 3.89978E-6 -2.14994E-6 L -0.02357 -2.14994E-6 " pathEditMode="relative" rAng="0" ptsTypes="AA">
                                      <p:cBhvr>
                                        <p:cTn id="5039" dur="2750" spd="-1000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040" presetID="23" presetClass="entr" presetSubtype="16" repeatCount="4000" fill="hold" grpId="2" nodeType="withEffect">
                                  <p:stCondLst>
                                    <p:cond delay="4260"/>
                                  </p:stCondLst>
                                  <p:childTnLst>
                                    <p:set>
                                      <p:cBhvr>
                                        <p:cTn id="50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2" dur="35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3" dur="35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7" presetID="53" presetClass="entr" presetSubtype="528" fill="hold" grpId="0" nodeType="withEffect">
                                  <p:stCondLst>
                                    <p:cond delay="3780"/>
                                  </p:stCondLst>
                                  <p:childTnLst>
                                    <p:set>
                                      <p:cBhvr>
                                        <p:cTn id="50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49" dur="5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0" dur="5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51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52" dur="5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3" dur="5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54" presetID="35" presetClass="path" presetSubtype="0" decel="100000" fill="hold" grpId="1" nodeType="withEffect">
                                  <p:stCondLst>
                                    <p:cond delay="4280"/>
                                  </p:stCondLst>
                                  <p:childTnLst>
                                    <p:animMotion origin="layout" path="M 3.89978E-6 -1.20176E-6 L -0.02357 -1.20176E-6 " pathEditMode="relative" rAng="0" ptsTypes="AA">
                                      <p:cBhvr>
                                        <p:cTn id="5055" dur="2750" spd="-1000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056" presetID="23" presetClass="entr" presetSubtype="16" repeatCount="4000" fill="hold" grpId="2" nodeType="withEffect">
                                  <p:stCondLst>
                                    <p:cond delay="4280"/>
                                  </p:stCondLst>
                                  <p:childTnLst>
                                    <p:set>
                                      <p:cBhvr>
                                        <p:cTn id="50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58" dur="35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9" dur="35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6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3" presetID="53" presetClass="entr" presetSubtype="528" fill="hold" grpId="0" nodeType="withEffect">
                                  <p:stCondLst>
                                    <p:cond delay="3722"/>
                                  </p:stCondLst>
                                  <p:childTnLst>
                                    <p:set>
                                      <p:cBhvr>
                                        <p:cTn id="5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65" dur="5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6" dur="5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67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68" dur="5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9" dur="5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70" presetID="35" presetClass="path" presetSubtype="0" decel="100000" fill="hold" grpId="1" nodeType="withEffect">
                                  <p:stCondLst>
                                    <p:cond delay="4222"/>
                                  </p:stCondLst>
                                  <p:childTnLst>
                                    <p:animMotion origin="layout" path="M 3.89978E-6 2.53583E-7 L -0.02357 2.53583E-7 " pathEditMode="relative" rAng="0" ptsTypes="AA">
                                      <p:cBhvr>
                                        <p:cTn id="5071" dur="2750" spd="-10000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072" presetID="23" presetClass="entr" presetSubtype="16" repeatCount="4000" fill="hold" grpId="2" nodeType="withEffect">
                                  <p:stCondLst>
                                    <p:cond delay="4222"/>
                                  </p:stCondLst>
                                  <p:childTnLst>
                                    <p:set>
                                      <p:cBhvr>
                                        <p:cTn id="50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74" dur="35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75" dur="350" fill="hold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7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9" presetID="53" presetClass="entr" presetSubtype="528" fill="hold" grpId="0" nodeType="withEffect">
                                  <p:stCondLst>
                                    <p:cond delay="3551"/>
                                  </p:stCondLst>
                                  <p:childTnLst>
                                    <p:set>
                                      <p:cBhvr>
                                        <p:cTn id="50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81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2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83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84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85" dur="5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86" presetID="35" presetClass="path" presetSubtype="0" decel="100000" fill="hold" grpId="1" nodeType="withEffect">
                                  <p:stCondLst>
                                    <p:cond delay="4051"/>
                                  </p:stCondLst>
                                  <p:childTnLst>
                                    <p:animMotion origin="layout" path="M 3.89978E-6 1.20176E-6 L -0.02357 1.20176E-6 " pathEditMode="relative" rAng="0" ptsTypes="AA">
                                      <p:cBhvr>
                                        <p:cTn id="5087" dur="2750" spd="-10000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088" presetID="23" presetClass="entr" presetSubtype="16" repeatCount="4000" fill="hold" grpId="2" nodeType="withEffect">
                                  <p:stCondLst>
                                    <p:cond delay="4051"/>
                                  </p:stCondLst>
                                  <p:childTnLst>
                                    <p:set>
                                      <p:cBhvr>
                                        <p:cTn id="50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0" dur="35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1" dur="35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5" presetID="53" presetClass="entr" presetSubtype="528" fill="hold" grpId="0" nodeType="withEffect">
                                  <p:stCondLst>
                                    <p:cond delay="3724"/>
                                  </p:stCondLst>
                                  <p:childTnLst>
                                    <p:set>
                                      <p:cBhvr>
                                        <p:cTn id="50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7" dur="5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8" dur="5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99"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00" dur="5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1" dur="5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02" presetID="35" presetClass="path" presetSubtype="0" decel="100000" fill="hold" grpId="1" nodeType="withEffect">
                                  <p:stCondLst>
                                    <p:cond delay="4224"/>
                                  </p:stCondLst>
                                  <p:childTnLst>
                                    <p:animMotion origin="layout" path="M 3.89978E-6 2.65711E-6 L -0.02357 2.65711E-6 " pathEditMode="relative" rAng="0" ptsTypes="AA">
                                      <p:cBhvr>
                                        <p:cTn id="5103" dur="2750" spd="-10000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104" presetID="23" presetClass="entr" presetSubtype="16" repeatCount="4000" fill="hold" grpId="2" nodeType="withEffect">
                                  <p:stCondLst>
                                    <p:cond delay="4224"/>
                                  </p:stCondLst>
                                  <p:childTnLst>
                                    <p:set>
                                      <p:cBhvr>
                                        <p:cTn id="5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06" dur="35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7" dur="350" fill="hold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1" presetID="53" presetClass="entr" presetSubtype="528" fill="hold" grpId="0" nodeType="withEffect">
                                  <p:stCondLst>
                                    <p:cond delay="3629"/>
                                  </p:stCondLst>
                                  <p:childTnLst>
                                    <p:set>
                                      <p:cBhvr>
                                        <p:cTn id="5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13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4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5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16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7" dur="5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18" presetID="35" presetClass="path" presetSubtype="0" decel="100000" fill="hold" grpId="1" nodeType="withEffect">
                                  <p:stCondLst>
                                    <p:cond delay="4129"/>
                                  </p:stCondLst>
                                  <p:childTnLst>
                                    <p:animMotion origin="layout" path="M 2.91987E-6 -2.14994E-6 L -0.02357 -2.14994E-6 " pathEditMode="relative" rAng="0" ptsTypes="AA">
                                      <p:cBhvr>
                                        <p:cTn id="5119" dur="2750" spd="-10000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120" presetID="23" presetClass="entr" presetSubtype="16" repeatCount="4000" fill="hold" grpId="2" nodeType="withEffect">
                                  <p:stCondLst>
                                    <p:cond delay="4129"/>
                                  </p:stCondLst>
                                  <p:childTnLst>
                                    <p:set>
                                      <p:cBhvr>
                                        <p:cTn id="5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22" dur="35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23" dur="350" fill="hold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7" presetID="53" presetClass="entr" presetSubtype="528" fill="hold" grpId="0" nodeType="withEffect">
                                  <p:stCondLst>
                                    <p:cond delay="3528"/>
                                  </p:stCondLst>
                                  <p:childTnLst>
                                    <p:set>
                                      <p:cBhvr>
                                        <p:cTn id="5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29" dur="50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0" dur="50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31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32" dur="50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3" dur="50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34" presetID="35" presetClass="path" presetSubtype="0" decel="100000" fill="hold" grpId="1" nodeType="withEffect">
                                  <p:stCondLst>
                                    <p:cond delay="4028"/>
                                  </p:stCondLst>
                                  <p:childTnLst>
                                    <p:animMotion origin="layout" path="M 2.91987E-6 2.53583E-7 L -0.02357 2.53583E-7 " pathEditMode="relative" rAng="0" ptsTypes="AA">
                                      <p:cBhvr>
                                        <p:cTn id="5135" dur="2750" spd="-10000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136" presetID="23" presetClass="entr" presetSubtype="16" repeatCount="4000" fill="hold" grpId="2" nodeType="withEffect">
                                  <p:stCondLst>
                                    <p:cond delay="4028"/>
                                  </p:stCondLst>
                                  <p:childTnLst>
                                    <p:set>
                                      <p:cBhvr>
                                        <p:cTn id="5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38" dur="35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9" dur="350" fill="hold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3" presetID="53" presetClass="entr" presetSubtype="528" fill="hold" grpId="0" nodeType="withEffect">
                                  <p:stCondLst>
                                    <p:cond delay="3531"/>
                                  </p:stCondLst>
                                  <p:childTnLst>
                                    <p:set>
                                      <p:cBhvr>
                                        <p:cTn id="5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45" dur="5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6" dur="5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47"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48" dur="5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9" dur="5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50" presetID="35" presetClass="path" presetSubtype="0" decel="100000" fill="hold" grpId="1" nodeType="withEffect">
                                  <p:stCondLst>
                                    <p:cond delay="4031"/>
                                  </p:stCondLst>
                                  <p:childTnLst>
                                    <p:animMotion origin="layout" path="M 4.96155E-9 -2.14994E-6 L -0.02357 -2.14994E-6 " pathEditMode="relative" rAng="0" ptsTypes="AA">
                                      <p:cBhvr>
                                        <p:cTn id="5151" dur="2750" spd="-10000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152" presetID="23" presetClass="entr" presetSubtype="16" repeatCount="4000" fill="hold" grpId="2" nodeType="withEffect">
                                  <p:stCondLst>
                                    <p:cond delay="4031"/>
                                  </p:stCondLst>
                                  <p:childTnLst>
                                    <p:set>
                                      <p:cBhvr>
                                        <p:cTn id="5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54" dur="35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5" dur="350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9" presetID="53" presetClass="entr" presetSubtype="528" fill="hold" grpId="0" nodeType="withEffect">
                                  <p:stCondLst>
                                    <p:cond delay="3522"/>
                                  </p:stCondLst>
                                  <p:childTnLst>
                                    <p:set>
                                      <p:cBhvr>
                                        <p:cTn id="5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61" dur="5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2" dur="5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63"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64" dur="5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5" dur="5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66" presetID="35" presetClass="path" presetSubtype="0" decel="100000" fill="hold" grpId="1" nodeType="withEffect">
                                  <p:stCondLst>
                                    <p:cond delay="4022"/>
                                  </p:stCondLst>
                                  <p:childTnLst>
                                    <p:animMotion origin="layout" path="M 4.96155E-9 -1.20176E-6 L -0.02357 -1.20176E-6 " pathEditMode="relative" rAng="0" ptsTypes="AA">
                                      <p:cBhvr>
                                        <p:cTn id="5167" dur="2750" spd="-10000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168" presetID="23" presetClass="entr" presetSubtype="16" repeatCount="4000" fill="hold" grpId="2" nodeType="withEffect">
                                  <p:stCondLst>
                                    <p:cond delay="4022"/>
                                  </p:stCondLst>
                                  <p:childTnLst>
                                    <p:set>
                                      <p:cBhvr>
                                        <p:cTn id="5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70" dur="35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1" dur="35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5" presetID="53" presetClass="entr" presetSubtype="528" fill="hold" grpId="0" nodeType="withEffect">
                                  <p:stCondLst>
                                    <p:cond delay="3537"/>
                                  </p:stCondLst>
                                  <p:childTnLst>
                                    <p:set>
                                      <p:cBhvr>
                                        <p:cTn id="5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77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8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79"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80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1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82" presetID="35" presetClass="path" presetSubtype="0" decel="100000" fill="hold" grpId="1" nodeType="withEffect">
                                  <p:stCondLst>
                                    <p:cond delay="4037"/>
                                  </p:stCondLst>
                                  <p:childTnLst>
                                    <p:animMotion origin="layout" path="M 4.96155E-9 2.53583E-7 L -0.02357 2.53583E-7 " pathEditMode="relative" rAng="0" ptsTypes="AA">
                                      <p:cBhvr>
                                        <p:cTn id="5183" dur="2750" spd="-1000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184" presetID="23" presetClass="entr" presetSubtype="16" repeatCount="4000" fill="hold" grpId="2" nodeType="withEffect">
                                  <p:stCondLst>
                                    <p:cond delay="4037"/>
                                  </p:stCondLst>
                                  <p:childTnLst>
                                    <p:set>
                                      <p:cBhvr>
                                        <p:cTn id="5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86" dur="35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7" dur="35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9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1" presetID="53" presetClass="entr" presetSubtype="528" fill="hold" grpId="0" nodeType="withEffect">
                                  <p:stCondLst>
                                    <p:cond delay="3692"/>
                                  </p:stCondLst>
                                  <p:childTnLst>
                                    <p:set>
                                      <p:cBhvr>
                                        <p:cTn id="5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93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4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95"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96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7" dur="5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98" presetID="35" presetClass="path" presetSubtype="0" decel="100000" fill="hold" grpId="1" nodeType="withEffect">
                                  <p:stCondLst>
                                    <p:cond delay="4192"/>
                                  </p:stCondLst>
                                  <p:childTnLst>
                                    <p:animMotion origin="layout" path="M 4.96155E-9 1.20176E-6 L -0.02357 1.20176E-6 " pathEditMode="relative" rAng="0" ptsTypes="AA">
                                      <p:cBhvr>
                                        <p:cTn id="5199" dur="2750" spd="-10000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200" presetID="23" presetClass="entr" presetSubtype="16" repeatCount="4000" fill="hold" grpId="2" nodeType="withEffect">
                                  <p:stCondLst>
                                    <p:cond delay="4192"/>
                                  </p:stCondLst>
                                  <p:childTnLst>
                                    <p:set>
                                      <p:cBhvr>
                                        <p:cTn id="5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02" dur="35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3" dur="350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7" presetID="53" presetClass="entr" presetSubtype="52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09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0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11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12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3" dur="5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14" presetID="35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4.96155E-9 2.65711E-6 L -0.02357 2.65711E-6 " pathEditMode="relative" rAng="0" ptsTypes="AA">
                                      <p:cBhvr>
                                        <p:cTn id="5215" dur="2750" spd="-10000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216" presetID="23" presetClass="entr" presetSubtype="16" repeatCount="4000" fill="hold" grpId="2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18" dur="35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19" dur="350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3" presetID="53" presetClass="entr" presetSubtype="528" fill="hold" grpId="0" nodeType="withEffect">
                                  <p:stCondLst>
                                    <p:cond delay="3632"/>
                                  </p:stCondLst>
                                  <p:childTnLst>
                                    <p:set>
                                      <p:cBhvr>
                                        <p:cTn id="5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25" dur="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6" dur="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27"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28" dur="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9" dur="5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30" presetID="35" presetClass="path" presetSubtype="0" decel="100000" fill="hold" grpId="1" nodeType="withEffect">
                                  <p:stCondLst>
                                    <p:cond delay="4132"/>
                                  </p:stCondLst>
                                  <p:childTnLst>
                                    <p:animMotion origin="layout" path="M -9.74944E-7 -1.20176E-6 L -0.02357 -1.20176E-6 " pathEditMode="relative" rAng="0" ptsTypes="AA">
                                      <p:cBhvr>
                                        <p:cTn id="5231" dur="2750" spd="-10000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232" presetID="23" presetClass="entr" presetSubtype="16" repeatCount="4000" fill="hold" grpId="2" nodeType="withEffect">
                                  <p:stCondLst>
                                    <p:cond delay="4132"/>
                                  </p:stCondLst>
                                  <p:childTnLst>
                                    <p:set>
                                      <p:cBhvr>
                                        <p:cTn id="5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34" dur="35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5" dur="35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3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9" presetID="53" presetClass="entr" presetSubtype="528" fill="hold" grpId="0" nodeType="withEffect">
                                  <p:stCondLst>
                                    <p:cond delay="3704"/>
                                  </p:stCondLst>
                                  <p:childTnLst>
                                    <p:set>
                                      <p:cBhvr>
                                        <p:cTn id="5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41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2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43"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44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5" dur="5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46" presetID="35" presetClass="path" presetSubtype="0" decel="100000" fill="hold" grpId="1" nodeType="withEffect">
                                  <p:stCondLst>
                                    <p:cond delay="4204"/>
                                  </p:stCondLst>
                                  <p:childTnLst>
                                    <p:animMotion origin="layout" path="M -9.74944E-7 2.53583E-7 L -0.02357 2.53583E-7 " pathEditMode="relative" rAng="0" ptsTypes="AA">
                                      <p:cBhvr>
                                        <p:cTn id="5247" dur="2750" spd="-1000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248" presetID="23" presetClass="entr" presetSubtype="16" repeatCount="4000" fill="hold" grpId="2" nodeType="withEffect">
                                  <p:stCondLst>
                                    <p:cond delay="4204"/>
                                  </p:stCondLst>
                                  <p:childTnLst>
                                    <p:set>
                                      <p:cBhvr>
                                        <p:cTn id="5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50" dur="35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1" dur="35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5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5" presetID="53" presetClass="entr" presetSubtype="528" fill="hold" grpId="0" nodeType="withEffect">
                                  <p:stCondLst>
                                    <p:cond delay="3665"/>
                                  </p:stCondLst>
                                  <p:childTnLst>
                                    <p:set>
                                      <p:cBhvr>
                                        <p:cTn id="5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57" dur="5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58" dur="5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59"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60" dur="5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1" dur="5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62" presetID="35" presetClass="path" presetSubtype="0" decel="100000" fill="hold" grpId="1" nodeType="withEffect">
                                  <p:stCondLst>
                                    <p:cond delay="4165"/>
                                  </p:stCondLst>
                                  <p:childTnLst>
                                    <p:animMotion origin="layout" path="M -9.74944E-7 2.65711E-6 L -0.02357 2.65711E-6 " pathEditMode="relative" rAng="0" ptsTypes="AA">
                                      <p:cBhvr>
                                        <p:cTn id="5263" dur="2750" spd="-10000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264" presetID="23" presetClass="entr" presetSubtype="16" repeatCount="4000" fill="hold" grpId="2" nodeType="withEffect">
                                  <p:stCondLst>
                                    <p:cond delay="4165"/>
                                  </p:stCondLst>
                                  <p:childTnLst>
                                    <p:set>
                                      <p:cBhvr>
                                        <p:cTn id="5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66" dur="35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7" dur="35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1" presetID="53" presetClass="entr" presetSubtype="528" fill="hold" grpId="0" nodeType="withEffect">
                                  <p:stCondLst>
                                    <p:cond delay="3647"/>
                                  </p:stCondLst>
                                  <p:childTnLst>
                                    <p:set>
                                      <p:cBhvr>
                                        <p:cTn id="5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73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4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75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76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7" dur="5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78" presetID="35" presetClass="path" presetSubtype="0" decel="100000" fill="hold" grpId="1" nodeType="withEffect">
                                  <p:stCondLst>
                                    <p:cond delay="4147"/>
                                  </p:stCondLst>
                                  <p:childTnLst>
                                    <p:animMotion origin="layout" path="M -1.95485E-6 2.53583E-7 L -0.02357 2.53583E-7 " pathEditMode="relative" rAng="0" ptsTypes="AA">
                                      <p:cBhvr>
                                        <p:cTn id="5279" dur="2750" spd="-10000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280" presetID="23" presetClass="entr" presetSubtype="16" repeatCount="4000" fill="hold" grpId="2" nodeType="withEffect">
                                  <p:stCondLst>
                                    <p:cond delay="4147"/>
                                  </p:stCondLst>
                                  <p:childTnLst>
                                    <p:set>
                                      <p:cBhvr>
                                        <p:cTn id="5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82" dur="35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3" dur="350" fill="hold"/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7" presetID="53" presetClass="entr" presetSubtype="528" fill="hold" grpId="0" nodeType="withEffect">
                                  <p:stCondLst>
                                    <p:cond delay="3659"/>
                                  </p:stCondLst>
                                  <p:childTnLst>
                                    <p:set>
                                      <p:cBhvr>
                                        <p:cTn id="5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89" dur="5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0" dur="5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91" dur="5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92" dur="5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3" dur="5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94" presetID="35" presetClass="path" presetSubtype="0" decel="100000" fill="hold" grpId="1" nodeType="withEffect">
                                  <p:stCondLst>
                                    <p:cond delay="4159"/>
                                  </p:stCondLst>
                                  <p:childTnLst>
                                    <p:animMotion origin="layout" path="M -1.95485E-6 1.20176E-6 L -0.02357 1.20176E-6 " pathEditMode="relative" rAng="0" ptsTypes="AA">
                                      <p:cBhvr>
                                        <p:cTn id="5295" dur="2750" spd="-10000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296" presetID="23" presetClass="entr" presetSubtype="16" repeatCount="4000" fill="hold" grpId="2" nodeType="withEffect">
                                  <p:stCondLst>
                                    <p:cond delay="4159"/>
                                  </p:stCondLst>
                                  <p:childTnLst>
                                    <p:set>
                                      <p:cBhvr>
                                        <p:cTn id="5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98" dur="35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9" dur="35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3" presetID="53" presetClass="entr" presetSubtype="528" fill="hold" grpId="0" nodeType="withEffect">
                                  <p:stCondLst>
                                    <p:cond delay="3782"/>
                                  </p:stCondLst>
                                  <p:childTnLst>
                                    <p:set>
                                      <p:cBhvr>
                                        <p:cTn id="5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05" dur="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6" dur="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07"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08" dur="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09" dur="5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10" presetID="35" presetClass="path" presetSubtype="0" decel="100000" fill="hold" grpId="1" nodeType="withEffect">
                                  <p:stCondLst>
                                    <p:cond delay="4282"/>
                                  </p:stCondLst>
                                  <p:childTnLst>
                                    <p:animMotion origin="layout" path="M -1.95485E-6 2.65711E-6 L -0.02357 2.65711E-6 " pathEditMode="relative" rAng="0" ptsTypes="AA">
                                      <p:cBhvr>
                                        <p:cTn id="5311" dur="2750" spd="-10000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312" presetID="23" presetClass="entr" presetSubtype="16" repeatCount="4000" fill="hold" grpId="2" nodeType="withEffect">
                                  <p:stCondLst>
                                    <p:cond delay="4282"/>
                                  </p:stCondLst>
                                  <p:childTnLst>
                                    <p:set>
                                      <p:cBhvr>
                                        <p:cTn id="5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14" dur="35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5" dur="350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9" presetID="53" presetClass="entr" presetSubtype="528" fill="hold" grpId="0" nodeType="withEffect">
                                  <p:stCondLst>
                                    <p:cond delay="3751"/>
                                  </p:stCondLst>
                                  <p:childTnLst>
                                    <p:set>
                                      <p:cBhvr>
                                        <p:cTn id="5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21" dur="5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2" dur="5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23"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24" dur="5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5" dur="5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26" presetID="35" presetClass="path" presetSubtype="0" decel="100000" fill="hold" grpId="1" nodeType="withEffect">
                                  <p:stCondLst>
                                    <p:cond delay="4251"/>
                                  </p:stCondLst>
                                  <p:childTnLst>
                                    <p:animMotion origin="layout" path="M 1.10394E-6 -2.14994E-6 L -0.02357 -2.14994E-6 " pathEditMode="relative" rAng="0" ptsTypes="AA">
                                      <p:cBhvr>
                                        <p:cTn id="5327" dur="2750" spd="-10000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328" presetID="23" presetClass="entr" presetSubtype="16" repeatCount="4000" fill="hold" grpId="2" nodeType="withEffect">
                                  <p:stCondLst>
                                    <p:cond delay="4251"/>
                                  </p:stCondLst>
                                  <p:childTnLst>
                                    <p:set>
                                      <p:cBhvr>
                                        <p:cTn id="5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30" dur="35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1" dur="350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5" presetID="53" presetClass="entr" presetSubtype="52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37" dur="5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8" dur="5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39"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40" dur="5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1" dur="5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42" presetID="35" presetClass="path" presetSubtype="0" decel="10000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1.10394E-6 -1.20176E-6 L -0.02357 -1.20176E-6 " pathEditMode="relative" rAng="0" ptsTypes="AA">
                                      <p:cBhvr>
                                        <p:cTn id="5343" dur="2750" spd="-10000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344" presetID="23" presetClass="entr" presetSubtype="16" repeatCount="4000" fill="hold" grpId="2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46" dur="35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7" dur="35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1" presetID="53" presetClass="entr" presetSubtype="528" fill="hold" grpId="0" nodeType="withEffect">
                                  <p:stCondLst>
                                    <p:cond delay="3768"/>
                                  </p:stCondLst>
                                  <p:childTnLst>
                                    <p:set>
                                      <p:cBhvr>
                                        <p:cTn id="5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53" dur="5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4" dur="5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55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56" dur="5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7" dur="5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58" presetID="35" presetClass="path" presetSubtype="0" decel="100000" fill="hold" grpId="1" nodeType="withEffect">
                                  <p:stCondLst>
                                    <p:cond delay="4268"/>
                                  </p:stCondLst>
                                  <p:childTnLst>
                                    <p:animMotion origin="layout" path="M 1.10394E-6 1.20176E-6 L -0.02357 1.20176E-6 " pathEditMode="relative" rAng="0" ptsTypes="AA">
                                      <p:cBhvr>
                                        <p:cTn id="5359" dur="2750" spd="-10000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360" presetID="23" presetClass="entr" presetSubtype="16" repeatCount="4000" fill="hold" grpId="2" nodeType="withEffect">
                                  <p:stCondLst>
                                    <p:cond delay="4268"/>
                                  </p:stCondLst>
                                  <p:childTnLst>
                                    <p:set>
                                      <p:cBhvr>
                                        <p:cTn id="5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62" dur="35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3" dur="35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67" presetID="53" presetClass="entr" presetSubtype="528" fill="hold" grpId="0" nodeType="withEffect">
                                  <p:stCondLst>
                                    <p:cond delay="3575"/>
                                  </p:stCondLst>
                                  <p:childTnLst>
                                    <p:set>
                                      <p:cBhvr>
                                        <p:cTn id="5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69" dur="50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0" dur="50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71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72" dur="50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3" dur="50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74" presetID="35" presetClass="path" presetSubtype="0" decel="100000" fill="hold" grpId="1" nodeType="withEffect">
                                  <p:stCondLst>
                                    <p:cond delay="4075"/>
                                  </p:stCondLst>
                                  <p:childTnLst>
                                    <p:animMotion origin="layout" path="M 1.24039E-7 -2.14994E-6 L -0.02357 -2.14994E-6 " pathEditMode="relative" rAng="0" ptsTypes="AA">
                                      <p:cBhvr>
                                        <p:cTn id="5375" dur="2750" spd="-10000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376" presetID="23" presetClass="entr" presetSubtype="16" repeatCount="4000" fill="hold" grpId="2" nodeType="withEffect">
                                  <p:stCondLst>
                                    <p:cond delay="4075"/>
                                  </p:stCondLst>
                                  <p:childTnLst>
                                    <p:set>
                                      <p:cBhvr>
                                        <p:cTn id="5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78" dur="35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9" dur="350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3" presetID="53" presetClass="entr" presetSubtype="528" fill="hold" grpId="0" nodeType="withEffect">
                                  <p:stCondLst>
                                    <p:cond delay="3702"/>
                                  </p:stCondLst>
                                  <p:childTnLst>
                                    <p:set>
                                      <p:cBhvr>
                                        <p:cTn id="5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85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6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87"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88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9" dur="5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90" presetID="35" presetClass="path" presetSubtype="0" decel="100000" fill="hold" grpId="1" nodeType="withEffect">
                                  <p:stCondLst>
                                    <p:cond delay="4202"/>
                                  </p:stCondLst>
                                  <p:childTnLst>
                                    <p:animMotion origin="layout" path="M 1.24039E-7 2.53583E-7 L -0.02357 2.53583E-7 " pathEditMode="relative" rAng="0" ptsTypes="AA">
                                      <p:cBhvr>
                                        <p:cTn id="5391" dur="2750" spd="-10000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392" presetID="23" presetClass="entr" presetSubtype="16" repeatCount="4000" fill="hold" grpId="2" nodeType="withEffect">
                                  <p:stCondLst>
                                    <p:cond delay="4202"/>
                                  </p:stCondLst>
                                  <p:childTnLst>
                                    <p:set>
                                      <p:cBhvr>
                                        <p:cTn id="5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94" dur="35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5" dur="35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9" presetID="53" presetClass="entr" presetSubtype="528" fill="hold" grpId="0" nodeType="withEffect">
                                  <p:stCondLst>
                                    <p:cond delay="3779"/>
                                  </p:stCondLst>
                                  <p:childTnLst>
                                    <p:set>
                                      <p:cBhvr>
                                        <p:cTn id="5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01" dur="5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2" dur="5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03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04" dur="5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5" dur="5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06" presetID="35" presetClass="path" presetSubtype="0" decel="100000" fill="hold" grpId="1" nodeType="withEffect">
                                  <p:stCondLst>
                                    <p:cond delay="4279"/>
                                  </p:stCondLst>
                                  <p:childTnLst>
                                    <p:animMotion origin="layout" path="M 1.24039E-7 2.65711E-6 L -0.02357 2.65711E-6 " pathEditMode="relative" rAng="0" ptsTypes="AA">
                                      <p:cBhvr>
                                        <p:cTn id="5407" dur="2750" spd="-10000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408" presetID="23" presetClass="entr" presetSubtype="16" repeatCount="4000" fill="hold" grpId="2" nodeType="withEffect">
                                  <p:stCondLst>
                                    <p:cond delay="4279"/>
                                  </p:stCondLst>
                                  <p:childTnLst>
                                    <p:set>
                                      <p:cBhvr>
                                        <p:cTn id="5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10" dur="35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11" dur="350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5" presetID="53" presetClass="entr" presetSubtype="528" fill="hold" grpId="0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17" dur="5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18" dur="5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19"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20" dur="5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1" dur="5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22" presetID="35" presetClass="path" presetSubtype="0" decel="100000" fill="hold" grpId="1" nodeType="withEffect">
                                  <p:stCondLst>
                                    <p:cond delay="4260"/>
                                  </p:stCondLst>
                                  <p:childTnLst>
                                    <p:animMotion origin="layout" path="M -8.68271E-7 -2.14994E-6 L -0.02357 -2.14994E-6 " pathEditMode="relative" rAng="0" ptsTypes="AA">
                                      <p:cBhvr>
                                        <p:cTn id="5423" dur="2750" spd="-10000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424" presetID="23" presetClass="entr" presetSubtype="16" repeatCount="4000" fill="hold" grpId="2" nodeType="withEffect">
                                  <p:stCondLst>
                                    <p:cond delay="4260"/>
                                  </p:stCondLst>
                                  <p:childTnLst>
                                    <p:set>
                                      <p:cBhvr>
                                        <p:cTn id="5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26" dur="35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7" dur="350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1" presetID="53" presetClass="entr" presetSubtype="528" fill="hold" grpId="0" nodeType="withEffect">
                                  <p:stCondLst>
                                    <p:cond delay="3556"/>
                                  </p:stCondLst>
                                  <p:childTnLst>
                                    <p:set>
                                      <p:cBhvr>
                                        <p:cTn id="5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33" dur="5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4" dur="5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35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36" dur="5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7" dur="5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38" presetID="35" presetClass="path" presetSubtype="0" decel="100000" fill="hold" grpId="1" nodeType="withEffect">
                                  <p:stCondLst>
                                    <p:cond delay="4056"/>
                                  </p:stCondLst>
                                  <p:childTnLst>
                                    <p:animMotion origin="layout" path="M -8.68271E-7 -1.20176E-6 L -0.02357 -1.20176E-6 " pathEditMode="relative" rAng="0" ptsTypes="AA">
                                      <p:cBhvr>
                                        <p:cTn id="5439" dur="2750" spd="-10000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440" presetID="23" presetClass="entr" presetSubtype="16" repeatCount="4000" fill="hold" grpId="2" nodeType="withEffect">
                                  <p:stCondLst>
                                    <p:cond delay="4056"/>
                                  </p:stCondLst>
                                  <p:childTnLst>
                                    <p:set>
                                      <p:cBhvr>
                                        <p:cTn id="5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42" dur="35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3" dur="350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7" presetID="53" presetClass="entr" presetSubtype="528" fill="hold" grpId="0" nodeType="withEffect">
                                  <p:stCondLst>
                                    <p:cond delay="3798"/>
                                  </p:stCondLst>
                                  <p:childTnLst>
                                    <p:set>
                                      <p:cBhvr>
                                        <p:cTn id="5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49" dur="50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0" dur="50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51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52" dur="50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3" dur="50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54" presetID="35" presetClass="path" presetSubtype="0" decel="100000" fill="hold" grpId="1" nodeType="withEffect">
                                  <p:stCondLst>
                                    <p:cond delay="4298"/>
                                  </p:stCondLst>
                                  <p:childTnLst>
                                    <p:animMotion origin="layout" path="M -8.68271E-7 1.20176E-6 L -0.02357 1.20176E-6 " pathEditMode="relative" rAng="0" ptsTypes="AA">
                                      <p:cBhvr>
                                        <p:cTn id="5455" dur="2750" spd="-10000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456" presetID="23" presetClass="entr" presetSubtype="16" repeatCount="4000" fill="hold" grpId="2" nodeType="withEffect">
                                  <p:stCondLst>
                                    <p:cond delay="4298"/>
                                  </p:stCondLst>
                                  <p:childTnLst>
                                    <p:set>
                                      <p:cBhvr>
                                        <p:cTn id="5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58" dur="35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59" dur="350" fill="hold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6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3" presetID="53" presetClass="entr" presetSubtype="528" fill="hold" grpId="0" nodeType="withEffect">
                                  <p:stCondLst>
                                    <p:cond delay="3674"/>
                                  </p:stCondLst>
                                  <p:childTnLst>
                                    <p:set>
                                      <p:cBhvr>
                                        <p:cTn id="5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65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6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67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68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9" dur="5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70" presetID="35" presetClass="path" presetSubtype="0" decel="100000" fill="hold" grpId="1" nodeType="withEffect">
                                  <p:stCondLst>
                                    <p:cond delay="4174"/>
                                  </p:stCondLst>
                                  <p:childTnLst>
                                    <p:animMotion origin="layout" path="M -8.68271E-7 2.65711E-6 L -0.02357 2.65711E-6 " pathEditMode="relative" rAng="0" ptsTypes="AA">
                                      <p:cBhvr>
                                        <p:cTn id="5471" dur="2750" spd="-10000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472" presetID="23" presetClass="entr" presetSubtype="16" repeatCount="4000" fill="hold" grpId="2" nodeType="withEffect">
                                  <p:stCondLst>
                                    <p:cond delay="4174"/>
                                  </p:stCondLst>
                                  <p:childTnLst>
                                    <p:set>
                                      <p:cBhvr>
                                        <p:cTn id="5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74" dur="35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75" dur="350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7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9" presetID="53" presetClass="entr" presetSubtype="528" fill="hold" grpId="0" nodeType="withEffect">
                                  <p:stCondLst>
                                    <p:cond delay="3780"/>
                                  </p:stCondLst>
                                  <p:childTnLst>
                                    <p:set>
                                      <p:cBhvr>
                                        <p:cTn id="5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81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2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83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84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5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86" presetID="35" presetClass="path" presetSubtype="0" decel="100000" fill="hold" grpId="1" nodeType="withEffect">
                                  <p:stCondLst>
                                    <p:cond delay="4280"/>
                                  </p:stCondLst>
                                  <p:childTnLst>
                                    <p:animMotion origin="layout" path="M -1.84818E-6 -1.20176E-6 L -0.02357 -1.20176E-6 " pathEditMode="relative" rAng="0" ptsTypes="AA">
                                      <p:cBhvr>
                                        <p:cTn id="5487" dur="2750" spd="-1000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488" presetID="23" presetClass="entr" presetSubtype="16" repeatCount="4000" fill="hold" grpId="2" nodeType="withEffect">
                                  <p:stCondLst>
                                    <p:cond delay="4280"/>
                                  </p:stCondLst>
                                  <p:childTnLst>
                                    <p:set>
                                      <p:cBhvr>
                                        <p:cTn id="5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90" dur="35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1" dur="35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4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5" presetID="53" presetClass="entr" presetSubtype="528" fill="hold" grpId="0" nodeType="withEffect">
                                  <p:stCondLst>
                                    <p:cond delay="3722"/>
                                  </p:stCondLst>
                                  <p:childTnLst>
                                    <p:set>
                                      <p:cBhvr>
                                        <p:cTn id="5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97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8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99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00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1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02" presetID="35" presetClass="path" presetSubtype="0" decel="100000" fill="hold" grpId="1" nodeType="withEffect">
                                  <p:stCondLst>
                                    <p:cond delay="4222"/>
                                  </p:stCondLst>
                                  <p:childTnLst>
                                    <p:animMotion origin="layout" path="M -1.84818E-6 2.53583E-7 L -0.02357 2.53583E-7 " pathEditMode="relative" rAng="0" ptsTypes="AA">
                                      <p:cBhvr>
                                        <p:cTn id="5503" dur="2750" spd="-1000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504" presetID="23" presetClass="entr" presetSubtype="16" repeatCount="4000" fill="hold" grpId="2" nodeType="withEffect">
                                  <p:stCondLst>
                                    <p:cond delay="4222"/>
                                  </p:stCondLst>
                                  <p:childTnLst>
                                    <p:set>
                                      <p:cBhvr>
                                        <p:cTn id="5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06" dur="35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07" dur="35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1" presetID="53" presetClass="entr" presetSubtype="528" fill="hold" grpId="0" nodeType="withEffect">
                                  <p:stCondLst>
                                    <p:cond delay="3551"/>
                                  </p:stCondLst>
                                  <p:childTnLst>
                                    <p:set>
                                      <p:cBhvr>
                                        <p:cTn id="5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13" dur="50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4" dur="50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15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16" dur="50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7" dur="50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18" presetID="35" presetClass="path" presetSubtype="0" decel="100000" fill="hold" grpId="1" nodeType="withEffect">
                                  <p:stCondLst>
                                    <p:cond delay="4051"/>
                                  </p:stCondLst>
                                  <p:childTnLst>
                                    <p:animMotion origin="layout" path="M -1.84818E-6 1.20176E-6 L -0.02357 1.20176E-6 " pathEditMode="relative" rAng="0" ptsTypes="AA">
                                      <p:cBhvr>
                                        <p:cTn id="5519" dur="2750" spd="-10000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520" presetID="23" presetClass="entr" presetSubtype="16" repeatCount="4000" fill="hold" grpId="2" nodeType="withEffect">
                                  <p:stCondLst>
                                    <p:cond delay="4051"/>
                                  </p:stCondLst>
                                  <p:childTnLst>
                                    <p:set>
                                      <p:cBhvr>
                                        <p:cTn id="5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22" dur="35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3" dur="350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7" presetID="53" presetClass="entr" presetSubtype="528" fill="hold" grpId="0" nodeType="withEffect">
                                  <p:stCondLst>
                                    <p:cond delay="3780"/>
                                  </p:stCondLst>
                                  <p:childTnLst>
                                    <p:set>
                                      <p:cBhvr>
                                        <p:cTn id="5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29" dur="5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30" dur="5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31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32" dur="5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33" dur="5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34" presetID="35" presetClass="path" presetSubtype="0" decel="100000" fill="hold" grpId="1" nodeType="withEffect">
                                  <p:stCondLst>
                                    <p:cond delay="4280"/>
                                  </p:stCondLst>
                                  <p:childTnLst>
                                    <p:animMotion origin="layout" path="M 1.21062E-6 -1.20176E-6 L -0.02357 -1.20176E-6 " pathEditMode="relative" rAng="0" ptsTypes="AA">
                                      <p:cBhvr>
                                        <p:cTn id="5535" dur="2750" spd="-10000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536" presetID="23" presetClass="entr" presetSubtype="16" repeatCount="4000" fill="hold" grpId="2" nodeType="withEffect">
                                  <p:stCondLst>
                                    <p:cond delay="4280"/>
                                  </p:stCondLst>
                                  <p:childTnLst>
                                    <p:set>
                                      <p:cBhvr>
                                        <p:cTn id="5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38" dur="35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39" dur="35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3" presetID="53" presetClass="entr" presetSubtype="528" fill="hold" grpId="0" nodeType="withEffect">
                                  <p:stCondLst>
                                    <p:cond delay="3528"/>
                                  </p:stCondLst>
                                  <p:childTnLst>
                                    <p:set>
                                      <p:cBhvr>
                                        <p:cTn id="5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45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46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47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48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49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50" presetID="35" presetClass="path" presetSubtype="0" decel="100000" fill="hold" grpId="1" nodeType="withEffect">
                                  <p:stCondLst>
                                    <p:cond delay="4028"/>
                                  </p:stCondLst>
                                  <p:childTnLst>
                                    <p:animMotion origin="layout" path="M 1.21062E-6 2.53583E-7 L -0.02357 2.53583E-7 " pathEditMode="relative" rAng="0" ptsTypes="AA">
                                      <p:cBhvr>
                                        <p:cTn id="5551" dur="2750" spd="-1000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8" y="0"/>
                                    </p:animMotion>
                                  </p:childTnLst>
                                </p:cTn>
                              </p:par>
                              <p:par>
                                <p:cTn id="5552" presetID="23" presetClass="entr" presetSubtype="16" repeatCount="4000" fill="hold" grpId="2" nodeType="withEffect">
                                  <p:stCondLst>
                                    <p:cond delay="4028"/>
                                  </p:stCondLst>
                                  <p:childTnLst>
                                    <p:set>
                                      <p:cBhvr>
                                        <p:cTn id="5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54" dur="35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55" dur="35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9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61" dur="5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2" dur="5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3" dur="5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4" dur="50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65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67"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68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1481E-6 -2.40353E-6 L -0.06872 -0.0269 " pathEditMode="relative" rAng="0" ptsTypes="AA">
                                      <p:cBhvr>
                                        <p:cTn id="5569" dur="275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6" y="-1345"/>
                                    </p:animMotion>
                                  </p:childTnLst>
                                </p:cTn>
                              </p:par>
                              <p:par>
                                <p:cTn id="5570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72" dur="35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73" dur="350" fill="hold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7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7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7" presetID="23" presetClass="entr" presetSubtype="528" fill="hold" grpId="2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79" dur="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0" dur="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1" dur="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2" dur="5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83" presetID="10" presetClass="entr" presetSubtype="0" fill="hold" grpId="3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85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86" presetID="42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12578E-6 9.81257E-7 L -0.15219 -0.07894 " pathEditMode="relative" rAng="0" ptsTypes="AA">
                                      <p:cBhvr>
                                        <p:cTn id="5587" dur="275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16" y="-3947"/>
                                    </p:animMotion>
                                  </p:childTnLst>
                                </p:cTn>
                              </p:par>
                              <p:par>
                                <p:cTn id="5588" presetID="23" presetClass="entr" presetSubtype="16" repeatCount="4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90" dur="35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1" dur="35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5" presetID="23" presetClass="entr" presetSubtype="528" fill="hold" grpId="2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97" dur="5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8" dur="5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9" dur="5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0" dur="50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01" presetID="10" presetClass="entr" presetSubtype="0" fill="hold" grpId="3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03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04" presetID="42" presetClass="path" presetSubtype="0" decel="100000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-1.27264E-6 -1.76406E-6 L -0.08286 -0.03285 " pathEditMode="relative" rAng="0" ptsTypes="AA">
                                      <p:cBhvr>
                                        <p:cTn id="5605" dur="275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3" y="-1654"/>
                                    </p:animMotion>
                                  </p:childTnLst>
                                </p:cTn>
                              </p:par>
                              <p:par>
                                <p:cTn id="5606" presetID="23" presetClass="entr" presetSubtype="16" repeatCount="400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08" dur="35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09" dur="350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1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1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1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3" presetID="23" presetClass="entr" presetSubtype="528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15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6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7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8" dur="50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19" presetID="10" presetClass="entr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21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22" presetID="42" presetClass="path" presetSubtype="0" decel="10000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2.46341E-6 -3.96913E-7 L 0.1089 -0.06703 " pathEditMode="relative" rAng="0" ptsTypes="AA">
                                      <p:cBhvr>
                                        <p:cTn id="5623" dur="275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45" y="-3352"/>
                                    </p:animMotion>
                                  </p:childTnLst>
                                </p:cTn>
                              </p:par>
                              <p:par>
                                <p:cTn id="5624" presetID="23" presetClass="entr" presetSubtype="16" repeatCount="4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26" dur="35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7" dur="350" fill="hold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1" presetID="23" presetClass="entr" presetSubtype="528" fill="hold" grpId="2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33" dur="5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34" dur="5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35" dur="5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36" dur="50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37" presetID="10" presetClass="entr" presetSubtype="0" fill="hold" grpId="3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39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40" presetID="42" presetClass="path" presetSubtype="0" decel="100000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4.08087E-6 3.9581E-6 L 0.09972 -0.04609 " pathEditMode="relative" rAng="0" ptsTypes="AA">
                                      <p:cBhvr>
                                        <p:cTn id="5641" dur="275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6" y="-2315"/>
                                    </p:animMotion>
                                  </p:childTnLst>
                                </p:cTn>
                              </p:par>
                              <p:par>
                                <p:cTn id="5642" presetID="23" presetClass="entr" presetSubtype="16" repeatCount="400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44" dur="35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5" dur="350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4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4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4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9" presetID="23" presetClass="entr" presetSubtype="528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51" dur="50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2" dur="50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3" dur="50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54" dur="50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55" presetID="10" presetClass="entr" presetSubtype="0" fill="hold" grpId="3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57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58" presetID="42" presetClass="path" presetSubtype="0" decel="10000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1.32225E-6 -4.02426E-6 L 0.09204 -0.04652 " pathEditMode="relative" rAng="0" ptsTypes="AA">
                                      <p:cBhvr>
                                        <p:cTn id="5659" dur="275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2" y="-2337"/>
                                    </p:animMotion>
                                  </p:childTnLst>
                                </p:cTn>
                              </p:par>
                              <p:par>
                                <p:cTn id="5660" presetID="23" presetClass="entr" presetSubtype="16" repeatCount="4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62" dur="35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3" dur="350" fill="hold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67" presetID="23" presetClass="entr" presetSubtype="528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69" dur="5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0" dur="5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1" dur="5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2" dur="50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73" presetID="10" presetClass="entr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75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76" presetID="42" presetClass="path" presetSubtype="0" decel="10000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2.2327E-7 -2.86659E-7 L 0.12664 -0.0968 " pathEditMode="relative" rAng="0" ptsTypes="AA">
                                      <p:cBhvr>
                                        <p:cTn id="5677" dur="275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6" y="-4851"/>
                                    </p:animMotion>
                                  </p:childTnLst>
                                </p:cTn>
                              </p:par>
                              <p:par>
                                <p:cTn id="5678" presetID="23" presetClass="entr" presetSubtype="16" repeatCount="4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80" dur="35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1" dur="350" fill="hold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8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8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8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5" presetID="23" presetClass="entr" presetSubtype="528" fill="hold" grpId="2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87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8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9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0" dur="5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91" presetID="10" presetClass="entr" presetSubtype="0" fill="hold" grpId="3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93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94" presetID="42" presetClass="path" presetSubtype="0" decel="100000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2.96204E-6 6.94598E-7 L 0.19151 -0.13539 " pathEditMode="relative" rAng="0" ptsTypes="AA">
                                      <p:cBhvr>
                                        <p:cTn id="5695" dur="275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76" y="-6770"/>
                                    </p:animMotion>
                                  </p:childTnLst>
                                </p:cTn>
                              </p:par>
                              <p:par>
                                <p:cTn id="5696" presetID="23" presetClass="entr" presetSubtype="16" repeatCount="4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98" dur="35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9" dur="35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03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05" dur="50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6" dur="50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7" dur="50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8" dur="50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09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11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12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1.46366E-6 1.00331E-6 L 0.08298 -0.04344 " pathEditMode="relative" rAng="0" ptsTypes="AA">
                                      <p:cBhvr>
                                        <p:cTn id="5713" dur="275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" y="-2183"/>
                                    </p:animMotion>
                                  </p:childTnLst>
                                </p:cTn>
                              </p:par>
                              <p:par>
                                <p:cTn id="5714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16" dur="35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7" dur="350" fill="hold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1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2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1" presetID="23" presetClass="entr" presetSubtype="528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23" dur="5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4" dur="5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5" dur="5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6" dur="5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27" presetID="10" presetClass="entr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29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30" presetID="42" presetClass="path" presetSubtype="0" decel="10000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-2.37906E-6 1.20176E-6 L 0.11672 -0.04851 " pathEditMode="relative" rAng="0" ptsTypes="AA">
                                      <p:cBhvr>
                                        <p:cTn id="5731" dur="275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0" y="-2426"/>
                                    </p:animMotion>
                                  </p:childTnLst>
                                </p:cTn>
                              </p:par>
                              <p:par>
                                <p:cTn id="5732" presetID="23" presetClass="entr" presetSubtype="16" repeatCount="4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34" dur="35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5" dur="35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3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9" presetID="23" presetClass="entr" presetSubtype="528" fill="hold" grpId="2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41" dur="5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2" dur="5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3" dur="5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44" dur="50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45" presetID="10" presetClass="entr" presetSubtype="0" fill="hold" grpId="3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47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48" presetID="42" presetClass="path" presetSubtype="0" decel="10000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4.35128E-6 -4.7409E-6 L 0.12293 -0.04762 " pathEditMode="relative" rAng="0" ptsTypes="AA">
                                      <p:cBhvr>
                                        <p:cTn id="5749" dur="275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0" y="-2381"/>
                                    </p:animMotion>
                                  </p:childTnLst>
                                </p:cTn>
                              </p:par>
                              <p:par>
                                <p:cTn id="5750" presetID="23" presetClass="entr" presetSubtype="16" repeatCount="4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5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52" dur="35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3" dur="35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5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5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5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7" presetID="23" presetClass="entr" presetSubtype="528" fill="hold" grpId="2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7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59" dur="50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0" dur="50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1" dur="50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2" dur="50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63" presetID="10" presetClass="entr" presetSubtype="0" fill="hold" grpId="3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65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66" presetID="42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2.322E-6 2.52481E-6 L 0.04937 -0.01323 " pathEditMode="relative" rAng="0" ptsTypes="AA">
                                      <p:cBhvr>
                                        <p:cTn id="5767" dur="275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8" y="-662"/>
                                    </p:animMotion>
                                  </p:childTnLst>
                                </p:cTn>
                              </p:par>
                              <p:par>
                                <p:cTn id="5768" presetID="23" presetClass="entr" presetSubtype="16" repeatCount="4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70" dur="35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1" dur="35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5" presetID="23" presetClass="entr" presetSubtype="528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77" dur="50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8" dur="50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9" dur="50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80" dur="50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81" presetID="10" presetClass="entr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83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84" presetID="42" presetClass="path" presetSubtype="0" decel="10000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1.26768E-6 1.13561E-6 L -0.1032 -0.03594 " pathEditMode="relative" rAng="0" ptsTypes="AA">
                                      <p:cBhvr>
                                        <p:cTn id="5785" dur="275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60" y="-1808"/>
                                    </p:animMotion>
                                  </p:childTnLst>
                                </p:cTn>
                              </p:par>
                              <p:par>
                                <p:cTn id="5786" presetID="23" presetClass="entr" presetSubtype="16" repeatCount="4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88" dur="35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89" dur="350" fill="hold"/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9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9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9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3" presetID="23" presetClass="entr" presetSubtype="528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95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96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97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98" dur="50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99" presetID="10" presetClass="entr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01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02" presetID="42" presetClass="path" presetSubtype="0" decel="10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95187E-6 -4.33297E-6 L -0.06971 -0.07122 " pathEditMode="relative" rAng="0" ptsTypes="AA">
                                      <p:cBhvr>
                                        <p:cTn id="5803" dur="275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85" y="-3572"/>
                                    </p:animMotion>
                                  </p:childTnLst>
                                </p:cTn>
                              </p:par>
                              <p:par>
                                <p:cTn id="5804" presetID="23" presetClass="entr" presetSubtype="16" repeatCount="4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06" dur="35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07" dur="350" fill="hold"/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1" presetID="23" presetClass="entr" presetSubtype="528" fill="hold" grpId="2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13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4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5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6" dur="50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17" presetID="10" presetClass="entr" presetSubtype="0" fill="hold" grpId="3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8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19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20" presetID="42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3.50533E-6 -1.98456E-6 L -0.14935 -0.25557 " pathEditMode="relative" rAng="0" ptsTypes="AA">
                                      <p:cBhvr>
                                        <p:cTn id="5821" dur="275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67" y="-12767"/>
                                    </p:animMotion>
                                  </p:childTnLst>
                                </p:cTn>
                              </p:par>
                              <p:par>
                                <p:cTn id="5822" presetID="23" presetClass="entr" presetSubtype="16" repeatCount="4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24" dur="35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5" dur="350" fill="hold"/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2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2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2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9" presetID="23" presetClass="entr" presetSubtype="528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31" dur="5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2" dur="5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3" dur="5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4" dur="5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35" presetID="10" presetClass="entr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37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38" presetID="42" presetClass="path" presetSubtype="0" decel="10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2.15083E-6 -4.90628E-6 L -0.08682 -0.13649 " pathEditMode="relative" rAng="0" ptsTypes="AA">
                                      <p:cBhvr>
                                        <p:cTn id="5839" dur="275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1" y="-6814"/>
                                    </p:animMotion>
                                  </p:childTnLst>
                                </p:cTn>
                              </p:par>
                              <p:par>
                                <p:cTn id="5840" presetID="23" presetClass="entr" presetSubtype="16" repeatCount="4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42" dur="35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43" dur="35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47" presetID="23" presetClass="entr" presetSubtype="528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49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0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1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2" dur="50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53" presetID="10" presetClass="entr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8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55"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56" presetID="42" presetClass="path" presetSubtype="0" decel="10000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-1.82585E-6 2.70121E-6 L -0.04639 -0.08247 " pathEditMode="relative" rAng="0" ptsTypes="AA">
                                      <p:cBhvr>
                                        <p:cTn id="5857" dur="275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0" y="-4123"/>
                                    </p:animMotion>
                                  </p:childTnLst>
                                </p:cTn>
                              </p:par>
                              <p:par>
                                <p:cTn id="5858" presetID="23" presetClass="entr" presetSubtype="16" repeatCount="4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60" dur="35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1" dur="350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6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6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6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5" presetID="23" presetClass="entr" presetSubtype="528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5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67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8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69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70" dur="50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71" presetID="10" presetClass="entr" presetSubtype="0" fill="hold" grpId="3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5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73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74" presetID="42" presetClass="path" presetSubtype="0" decel="100000" fill="hold" grpId="1" nodeType="withEffect">
                                  <p:stCondLst>
                                    <p:cond delay="4150"/>
                                  </p:stCondLst>
                                  <p:childTnLst>
                                    <p:animMotion origin="layout" path="M 5.16001E-7 -9.04079E-7 L -0.11275 -0.20044 " pathEditMode="relative" rAng="0" ptsTypes="AA">
                                      <p:cBhvr>
                                        <p:cTn id="5875" dur="275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44" y="-10033"/>
                                    </p:animMotion>
                                  </p:childTnLst>
                                </p:cTn>
                              </p:par>
                              <p:par>
                                <p:cTn id="5876" presetID="23" presetClass="entr" presetSubtype="16" repeatCount="4000" fill="hold" grpId="0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5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78" dur="35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79" dur="35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3" presetID="23" presetClass="entr" presetSubtype="528" fill="hold" grpId="2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85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6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7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8" dur="50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89" presetID="10" presetClass="entr" presetSubtype="0" fill="hold" grpId="3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8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91"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92" presetID="42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6393E-6 1.4333E-6 L -0.00471 -0.21301 " pathEditMode="relative" rAng="0" ptsTypes="AA">
                                      <p:cBhvr>
                                        <p:cTn id="5893" dur="275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" y="-10650"/>
                                    </p:animMotion>
                                  </p:childTnLst>
                                </p:cTn>
                              </p:par>
                              <p:par>
                                <p:cTn id="5894" presetID="23" presetClass="entr" presetSubtype="16" repeatCount="4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96" dur="35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97" dur="35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9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9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0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01" presetID="23" presetClass="entr" presetSubtype="528" fill="hold" grpId="2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03" dur="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4" dur="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5" dur="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06" dur="50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07" presetID="10" presetClass="entr" presetSubtype="0" fill="hold" grpId="3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09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10" presetID="42" presetClass="path" presetSubtype="0" decel="10000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-4.01389E-6 2.87762E-6 L -0.0057 -0.14907 " pathEditMode="relative" rAng="0" ptsTypes="AA">
                                      <p:cBhvr>
                                        <p:cTn id="5911" dur="275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" y="-7453"/>
                                    </p:animMotion>
                                  </p:childTnLst>
                                </p:cTn>
                              </p:par>
                              <p:par>
                                <p:cTn id="5912" presetID="23" presetClass="entr" presetSubtype="16" repeatCount="400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9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14" dur="35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5" dur="35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9" presetID="23" presetClass="entr" presetSubtype="528" fill="hold" grpId="2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5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21" dur="5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2" dur="5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3" dur="5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4" dur="5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25" presetID="10" presetClass="entr" presetSubtype="0" fill="hold" grpId="3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5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27"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28" presetID="42" presetClass="path" presetSubtype="0" decel="100000" fill="hold" grpId="1" nodeType="withEffect">
                                  <p:stCondLst>
                                    <p:cond delay="4550"/>
                                  </p:stCondLst>
                                  <p:childTnLst>
                                    <p:animMotion origin="layout" path="M -9.37733E-7 -2.70121E-6 L -0.03758 -0.11797 " pathEditMode="relative" rAng="0" ptsTypes="AA">
                                      <p:cBhvr>
                                        <p:cTn id="5929" dur="275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85" y="-5910"/>
                                    </p:animMotion>
                                  </p:childTnLst>
                                </p:cTn>
                              </p:par>
                              <p:par>
                                <p:cTn id="5930" presetID="23" presetClass="entr" presetSubtype="16" repeatCount="4000" fill="hold" grpId="0" nodeType="withEffect">
                                  <p:stCondLst>
                                    <p:cond delay="4550"/>
                                  </p:stCondLst>
                                  <p:childTnLst>
                                    <p:set>
                                      <p:cBhvr>
                                        <p:cTn id="59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32" dur="35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33" dur="35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3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3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3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7" presetID="23" presetClass="entr" presetSubtype="528" fill="hold" grpId="2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39" dur="5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0" dur="5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1" dur="5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2" dur="50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43" presetID="10" presetClass="entr" presetSubtype="0" fill="hold" grpId="3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9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45" dur="5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46" presetID="42" presetClass="path" presetSubtype="0" decel="10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3.87497E-6 1.06946E-6 L -0.07926 0.01058 " pathEditMode="relative" rAng="0" ptsTypes="AA">
                                      <p:cBhvr>
                                        <p:cTn id="5947" dur="275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69" y="529"/>
                                    </p:animMotion>
                                  </p:childTnLst>
                                </p:cTn>
                              </p:par>
                              <p:par>
                                <p:cTn id="5948" presetID="23" presetClass="entr" presetSubtype="16" repeatCount="400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50" dur="35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51" dur="350" fill="hold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5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5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5" presetID="23" presetClass="entr" presetSubtype="528" fill="hold" grpId="2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57" dur="5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58" dur="5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59" dur="5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0" dur="50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61" presetID="10" presetClass="entr" presetSubtype="0" fill="hold" grpId="3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63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64" presetID="42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1.41652E-6 3.02095E-6 L -0.06611 0.03351 " pathEditMode="relative" rAng="0" ptsTypes="AA">
                                      <p:cBhvr>
                                        <p:cTn id="5965" dur="275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2" y="1676"/>
                                    </p:animMotion>
                                  </p:childTnLst>
                                </p:cTn>
                              </p:par>
                              <p:par>
                                <p:cTn id="5966" presetID="23" presetClass="entr" presetSubtype="16" repeatCount="4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68" dur="35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69" dur="350" fill="hold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7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7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7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3" presetID="23" presetClass="entr" presetSubtype="528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75" dur="50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76" dur="50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77" dur="50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78" dur="50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79" presetID="10" presetClass="entr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81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82" presetID="42" presetClass="path" presetSubtype="0" decel="10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4.63905E-6 -3.59427E-6 L -0.17043 0.07387 " pathEditMode="relative" rAng="0" ptsTypes="AA">
                                      <p:cBhvr>
                                        <p:cTn id="5983" dur="275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21" y="3682"/>
                                    </p:animMotion>
                                  </p:childTnLst>
                                </p:cTn>
                              </p:par>
                              <p:par>
                                <p:cTn id="5984" presetID="23" presetClass="entr" presetSubtype="16" repeatCount="4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9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86" dur="35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7" dur="350" fill="hold"/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9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1" presetID="23" presetClass="entr" presetSubtype="528" fill="hold" grpId="2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9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93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4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5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6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97" presetID="10" presetClass="entr" presetSubtype="0" fill="hold" grpId="3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9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99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00" presetID="42" presetClass="path" presetSubtype="0" decel="100000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1.28504E-6 4.01323E-6 L -0.07864 0.03131 " pathEditMode="relative" rAng="0" ptsTypes="AA">
                                      <p:cBhvr>
                                        <p:cTn id="6001" dur="275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2" y="1566"/>
                                    </p:animMotion>
                                  </p:childTnLst>
                                </p:cTn>
                              </p:par>
                              <p:par>
                                <p:cTn id="6002" presetID="23" presetClass="entr" presetSubtype="16" repeatCount="4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60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04" dur="35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5" dur="35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0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0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0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9" presetID="23" presetClass="entr" presetSubtype="528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0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11" dur="5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2" dur="5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3" dur="5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4" dur="50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15" presetID="10" presetClass="entr" presetSubtype="0" fill="hold" grpId="3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17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18" presetID="42" presetClass="path" presetSubtype="0" decel="10000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21285E-6 1.53252E-6 L -0.09948 0.12922 " pathEditMode="relative" rAng="0" ptsTypes="AA">
                                      <p:cBhvr>
                                        <p:cTn id="6019" dur="275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74" y="6461"/>
                                    </p:animMotion>
                                  </p:childTnLst>
                                </p:cTn>
                              </p:par>
                              <p:par>
                                <p:cTn id="6020" presetID="23" presetClass="entr" presetSubtype="16" repeatCount="4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22" dur="35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3" dur="350" fill="hold"/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7" presetID="23" presetClass="entr" presetSubtype="528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0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29" dur="5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0" dur="5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1" dur="5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2" dur="50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33" presetID="10" presetClass="entr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0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35"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36" presetID="42" presetClass="path" presetSubtype="0" decel="10000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-3.94195E-6 -1.70893E-6 L -0.06115 0.09328 " pathEditMode="relative" rAng="0" ptsTypes="AA">
                                      <p:cBhvr>
                                        <p:cTn id="6037" dur="275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4" y="4653"/>
                                    </p:animMotion>
                                  </p:childTnLst>
                                </p:cTn>
                              </p:par>
                              <p:par>
                                <p:cTn id="6038" presetID="23" presetClass="entr" presetSubtype="16" repeatCount="4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40" dur="35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1" dur="35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4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4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4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5" presetID="23" presetClass="entr" presetSubtype="528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47" dur="5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8" dur="5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49" dur="5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0" dur="50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51" presetID="10" presetClass="entr" presetSubtype="0" fill="hold" grpId="3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53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54" presetID="42" presetClass="path" presetSubtype="0" decel="10000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4.72091E-6 1.11356E-6 L -0.05904 0.15061 " pathEditMode="relative" rAng="0" ptsTypes="AA">
                                      <p:cBhvr>
                                        <p:cTn id="6055" dur="275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2" y="7519"/>
                                    </p:animMotion>
                                  </p:childTnLst>
                                </p:cTn>
                              </p:par>
                              <p:par>
                                <p:cTn id="6056" presetID="23" presetClass="entr" presetSubtype="16" repeatCount="4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8" dur="35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9" dur="35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6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6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3" presetID="23" presetClass="entr" presetSubtype="528" fill="hold" grpId="2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65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6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7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8" dur="5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69" presetID="10" presetClass="entr" presetSubtype="0" fill="hold" grpId="3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71"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72" presetID="42" presetClass="path" presetSubtype="0" decel="10000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2.71645E-6 -4.63065E-6 L -0.03708 0.1354 " pathEditMode="relative" rAng="0" ptsTypes="AA">
                                      <p:cBhvr>
                                        <p:cTn id="6073" dur="275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1" y="6770"/>
                                    </p:animMotion>
                                  </p:childTnLst>
                                </p:cTn>
                              </p:par>
                              <p:par>
                                <p:cTn id="6074" presetID="23" presetClass="entr" presetSubtype="16" repeatCount="400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0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76" dur="35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7" dur="35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7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7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8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1" presetID="23" presetClass="entr" presetSubtype="528" fill="hold" grpId="2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0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83" dur="5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84" dur="5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85" dur="5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86" dur="50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87" presetID="10" presetClass="entr" presetSubtype="0" fill="hold" grpId="3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0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89"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90" presetID="42" presetClass="path" presetSubtype="0" decel="10000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2.42124E-6 -1.32304E-6 L -0.01476 0.11025 " pathEditMode="relative" rAng="0" ptsTypes="AA">
                                      <p:cBhvr>
                                        <p:cTn id="6091" dur="275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" y="5513"/>
                                    </p:animMotion>
                                  </p:childTnLst>
                                </p:cTn>
                              </p:par>
                              <p:par>
                                <p:cTn id="6092" presetID="23" presetClass="entr" presetSubtype="16" repeatCount="4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0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94" dur="35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95" dur="350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0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9" presetID="23" presetClass="entr" presetSubtype="528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01" dur="5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2" dur="5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3" dur="5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4" dur="5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05" presetID="10" presetClass="entr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07"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08" presetID="42" presetClass="path" presetSubtype="0" decel="10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4.42074E-6 3.58324E-6 L -0.08634 0.08379 " pathEditMode="relative" rAng="0" ptsTypes="AA">
                                      <p:cBhvr>
                                        <p:cTn id="6109" dur="275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7" y="4190"/>
                                    </p:animMotion>
                                  </p:childTnLst>
                                </p:cTn>
                              </p:par>
                              <p:par>
                                <p:cTn id="6110" presetID="23" presetClass="entr" presetSubtype="16" repeatCount="4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12" dur="35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13" dur="35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1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1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1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7" presetID="23" presetClass="entr" presetSubtype="528" fill="hold" grpId="2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19" dur="5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0" dur="5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1" dur="5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2" dur="5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23" presetID="10" presetClass="entr" presetSubtype="0" fill="hold" grpId="3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25"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26" presetID="42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2.58993E-6 -4.67475E-6 L 0.00955 0.08137 " pathEditMode="relative" rAng="0" ptsTypes="AA">
                                      <p:cBhvr>
                                        <p:cTn id="6127" dur="275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1" y="4057"/>
                                    </p:animMotion>
                                  </p:childTnLst>
                                </p:cTn>
                              </p:par>
                              <p:par>
                                <p:cTn id="6128" presetID="23" presetClass="entr" presetSubtype="16" repeatCount="4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30" dur="35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1" dur="35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3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5" presetID="23" presetClass="entr" presetSubtype="528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6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37" dur="5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8" dur="5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9" dur="5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40" dur="5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41" presetID="10" presetClass="entr" presetSubtype="0" fill="hold" grpId="3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6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43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44" presetID="42" presetClass="path" presetSubtype="0" decel="100000" fill="hold" grpId="1" nodeType="withEffect">
                                  <p:stCondLst>
                                    <p:cond delay="4450"/>
                                  </p:stCondLst>
                                  <p:childTnLst>
                                    <p:animMotion origin="layout" path="M 1.95981E-7 -4.18964E-7 L 0.06822 0.11797 " pathEditMode="relative" rAng="0" ptsTypes="AA">
                                      <p:cBhvr>
                                        <p:cTn id="6145" dur="275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1" y="5888"/>
                                    </p:animMotion>
                                  </p:childTnLst>
                                </p:cTn>
                              </p:par>
                              <p:par>
                                <p:cTn id="6146" presetID="23" presetClass="entr" presetSubtype="16" repeatCount="4000" fill="hold" grpId="0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6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48" dur="35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49" dur="35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5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5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5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3" presetID="23" presetClass="entr" presetSubtype="528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6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55" dur="5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6" dur="5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7" dur="5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8" dur="50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59" presetID="10" presetClass="entr" presetSubtype="0" fill="hold" grpId="3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6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61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62" presetID="42" presetClass="path" presetSubtype="0" decel="100000" fill="hold" grpId="1" nodeType="withEffect">
                                  <p:stCondLst>
                                    <p:cond delay="4150"/>
                                  </p:stCondLst>
                                  <p:childTnLst>
                                    <p:animMotion origin="layout" path="M 3.24485E-6 -1.00331E-6 L 0.18382 0.05866 " pathEditMode="relative" rAng="0" ptsTypes="AA">
                                      <p:cBhvr>
                                        <p:cTn id="6163" dur="275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91" y="2933"/>
                                    </p:animMotion>
                                  </p:childTnLst>
                                </p:cTn>
                              </p:par>
                              <p:par>
                                <p:cTn id="6164" presetID="23" presetClass="entr" presetSubtype="16" repeatCount="4000" fill="hold" grpId="0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6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66" dur="35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67" dur="350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1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73" dur="5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4" dur="5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5" dur="5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6" dur="50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77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79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80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9.17886E-7 -1.48842E-6 L 0.03647 0.015 " pathEditMode="relative" rAng="0" ptsTypes="AA">
                                      <p:cBhvr>
                                        <p:cTn id="6181" dur="275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3" y="750"/>
                                    </p:animMotion>
                                  </p:childTnLst>
                                </p:cTn>
                              </p:par>
                              <p:par>
                                <p:cTn id="6182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84" dur="35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85" dur="35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8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18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8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9" presetID="23" presetClass="entr" presetSubtype="528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91" dur="5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2" dur="5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3" dur="5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94" dur="50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95" presetID="10" presetClass="entr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97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98" presetID="42" presetClass="path" presetSubtype="0" decel="10000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3.47805E-6 3.72657E-6 L 0.07864 0.03616 " pathEditMode="relative" rAng="0" ptsTypes="AA">
                                      <p:cBhvr>
                                        <p:cTn id="6199" dur="275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1808"/>
                                    </p:animMotion>
                                  </p:childTnLst>
                                </p:cTn>
                              </p:par>
                              <p:par>
                                <p:cTn id="6200" presetID="23" presetClass="entr" presetSubtype="16" repeatCount="4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02" dur="35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3" dur="35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0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7" presetID="23" presetClass="entr" presetSubtype="528" fill="hold" grpId="2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09" dur="50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0" dur="50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1" dur="50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2" dur="50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13" presetID="10" presetClass="entr" presetSubtype="0" fill="hold" grpId="3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15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16" presetID="42" presetClass="path" presetSubtype="0" decel="100000" fill="hold" grpId="1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3.00422E-6 4.06836E-6 L 0.0805 0.02954 " pathEditMode="relative" rAng="0" ptsTypes="AA">
                                      <p:cBhvr>
                                        <p:cTn id="6217" dur="275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9" y="1477"/>
                                    </p:animMotion>
                                  </p:childTnLst>
                                </p:cTn>
                              </p:par>
                              <p:par>
                                <p:cTn id="6218" presetID="23" presetClass="entr" presetSubtype="16" repeatCount="400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6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20" dur="35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1" dur="35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2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2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2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25" presetID="23" presetClass="entr" presetSubtype="528" fill="hold" grpId="2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27" dur="5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8" dur="5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9" dur="5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30" dur="5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31" presetID="10" presetClass="entr" presetSubtype="0" fill="hold" grpId="3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33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34" presetID="42" presetClass="path" presetSubtype="0" decel="10000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4.26197E-6 1.69791E-6 L 0.04093 0.02006 " pathEditMode="relative" rAng="0" ptsTypes="AA">
                                      <p:cBhvr>
                                        <p:cTn id="6235" dur="275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7" y="992"/>
                                    </p:animMotion>
                                  </p:childTnLst>
                                </p:cTn>
                              </p:par>
                              <p:par>
                                <p:cTn id="6236" presetID="23" presetClass="entr" presetSubtype="16" repeatCount="400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38" dur="35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39" dur="35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3" presetID="23" presetClass="entr" presetSubtype="528" fill="hold" grpId="2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45" dur="5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6" dur="5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7" dur="5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8" dur="5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49" presetID="10" presetClass="entr" presetSubtype="0" fill="hold" grpId="3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6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51"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52" presetID="42" presetClass="path" presetSubtype="0" decel="100000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-9.67502E-8 3.26351E-6 L 0.07641 0.03285 " pathEditMode="relative" rAng="0" ptsTypes="AA">
                                      <p:cBhvr>
                                        <p:cTn id="6253" dur="275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0" y="1632"/>
                                    </p:animMotion>
                                  </p:childTnLst>
                                </p:cTn>
                              </p:par>
                              <p:par>
                                <p:cTn id="6254" presetID="23" presetClass="entr" presetSubtype="16" repeatCount="4000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6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56" dur="35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57" dur="35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5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5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6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1" presetID="23" presetClass="entr" presetSubtype="528" fill="hold" grpId="2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6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63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4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5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6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67" presetID="10" presetClass="entr" presetSubtype="0" fill="hold" grpId="3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6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69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70" presetID="42" presetClass="path" presetSubtype="0" decel="100000" fill="hold" grpId="1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3.26966E-6 9.81257E-7 L 0.07368 0.0011 " pathEditMode="relative" rAng="0" ptsTypes="AA">
                                      <p:cBhvr>
                                        <p:cTn id="6271" dur="275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4" y="44"/>
                                    </p:animMotion>
                                  </p:childTnLst>
                                </p:cTn>
                              </p:par>
                              <p:par>
                                <p:cTn id="6272" presetID="23" presetClass="entr" presetSubtype="16" repeatCount="4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6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74" dur="35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75" dur="35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7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9" presetID="23" presetClass="entr" presetSubtype="528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81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82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83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84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85" presetID="10" presetClass="entr" presetSubtype="0" fill="hold" grpId="3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87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88" presetID="42" presetClass="path" presetSubtype="0" decel="100000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-1.67452E-6 3.59427E-6 L 0.08968 0.00463 " pathEditMode="relative" rAng="0" ptsTypes="AA">
                                      <p:cBhvr>
                                        <p:cTn id="6289" dur="275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8" y="221"/>
                                    </p:animMotion>
                                  </p:childTnLst>
                                </p:cTn>
                              </p:par>
                              <p:par>
                                <p:cTn id="6290" presetID="23" presetClass="entr" presetSubtype="16" repeatCount="4000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92" dur="35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93" dur="35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9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9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9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7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99" dur="5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0" dur="5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1" dur="5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2" dur="5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03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05"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06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09873E-6 1.83021E-6 L 0.09303 -0.10695 " pathEditMode="relative" rAng="0" ptsTypes="AA">
                                      <p:cBhvr>
                                        <p:cTn id="6307" dur="275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1" y="-5336"/>
                                    </p:animMotion>
                                  </p:childTnLst>
                                </p:cTn>
                              </p:par>
                              <p:par>
                                <p:cTn id="6308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10" dur="35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1" dur="35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5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17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8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9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0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21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23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24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1.78368E-6 -1.73098E-6 L 0.10308 -0.22381 " pathEditMode="relative" rAng="0" ptsTypes="AA">
                                      <p:cBhvr>
                                        <p:cTn id="6325" dur="275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48" y="-11202"/>
                                    </p:animMotion>
                                  </p:childTnLst>
                                </p:cTn>
                              </p:par>
                              <p:par>
                                <p:cTn id="6326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28" dur="35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9" dur="35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3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3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3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33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35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6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7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8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39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41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42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0901E-6 -3.60529E-6 L -0.00174 -0.05137 " pathEditMode="relative" rAng="0" ptsTypes="AA">
                                      <p:cBhvr>
                                        <p:cTn id="6343" dur="275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2580"/>
                                    </p:animMotion>
                                  </p:childTnLst>
                                </p:cTn>
                              </p:par>
                              <p:par>
                                <p:cTn id="6344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46" dur="35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47" dur="35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5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1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53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54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55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56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57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59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60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1593E-6 -7.828E-7 L -0.00459 -0.04917 " pathEditMode="relative" rAng="0" ptsTypes="AA">
                                      <p:cBhvr>
                                        <p:cTn id="6361" dur="275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" y="-2470"/>
                                    </p:animMotion>
                                  </p:childTnLst>
                                </p:cTn>
                              </p:par>
                              <p:par>
                                <p:cTn id="6362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64" dur="35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65" dur="35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6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6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6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9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71" dur="5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2" dur="5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3" dur="5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4" dur="50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75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77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78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23766E-6 3.19735E-7 L -0.08422 -0.07696 " pathEditMode="relative" rAng="0" ptsTypes="AA">
                                      <p:cBhvr>
                                        <p:cTn id="6379" dur="275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17" y="-3859"/>
                                    </p:animMotion>
                                  </p:childTnLst>
                                </p:cTn>
                              </p:par>
                              <p:par>
                                <p:cTn id="6380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82" dur="35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83" dur="35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7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89" dur="5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90" dur="5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91" dur="5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92" dur="50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93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95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96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3.44083E-6 2.69019E-6 L -0.03857 -0.09548 " pathEditMode="relative" rAng="0" ptsTypes="AA">
                                      <p:cBhvr>
                                        <p:cTn id="6397" dur="275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5" y="-4785"/>
                                    </p:animMotion>
                                  </p:childTnLst>
                                </p:cTn>
                              </p:par>
                              <p:par>
                                <p:cTn id="6398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00" dur="35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1" dur="350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0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0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0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5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07" dur="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8" dur="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09" dur="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10" dur="50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11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13"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14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3545E-6 -1.77508E-6 L -0.00248 -0.12458 " pathEditMode="relative" rAng="0" ptsTypes="AA">
                                      <p:cBhvr>
                                        <p:cTn id="6415" dur="275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" y="-6240"/>
                                    </p:animMotion>
                                  </p:childTnLst>
                                </p:cTn>
                              </p:par>
                              <p:par>
                                <p:cTn id="6416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18" dur="35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19" dur="350" fill="hold"/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2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3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25" dur="5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6" dur="5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7" dur="5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8" dur="5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29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31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32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322E-6 1.62073E-6 L -0.00149 -0.04499 " pathEditMode="relative" rAng="0" ptsTypes="AA">
                                      <p:cBhvr>
                                        <p:cTn id="6433" dur="275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" y="-2249"/>
                                    </p:animMotion>
                                  </p:childTnLst>
                                </p:cTn>
                              </p:par>
                              <p:par>
                                <p:cTn id="6434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36" dur="35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37" dur="35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3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3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4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1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43" dur="5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44" dur="5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45" dur="5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46" dur="5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47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49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50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4.79037E-6 -1.22381E-6 L -0.113 -0.02933 " pathEditMode="relative" rAng="0" ptsTypes="AA">
                                      <p:cBhvr>
                                        <p:cTn id="6451" dur="275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56" y="-1477"/>
                                    </p:animMotion>
                                  </p:childTnLst>
                                </p:cTn>
                              </p:par>
                              <p:par>
                                <p:cTn id="6452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54" dur="35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55" dur="35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9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61" dur="5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2" dur="5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3" dur="5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64" dur="5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65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67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68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1.35202E-6 1.75303E-6 L -0.1832 -0.03727 " pathEditMode="relative" rAng="0" ptsTypes="AA">
                                      <p:cBhvr>
                                        <p:cTn id="6469" dur="275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6" y="-1874"/>
                                    </p:animMotion>
                                  </p:childTnLst>
                                </p:cTn>
                              </p:par>
                              <p:par>
                                <p:cTn id="6470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72" dur="35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73" dur="35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7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7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7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7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79" dur="5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80" dur="5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81" dur="5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82" dur="5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83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85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86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1.80352E-6 2.86659E-6 L -0.0315 0.00088 " pathEditMode="relative" rAng="0" ptsTypes="AA">
                                      <p:cBhvr>
                                        <p:cTn id="6487" dur="275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5" y="44"/>
                                    </p:animMotion>
                                  </p:childTnLst>
                                </p:cTn>
                              </p:par>
                              <p:par>
                                <p:cTn id="6488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90" dur="35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91" dur="35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9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95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97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98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99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00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01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03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04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01662E-6 3.57222E-6 L -0.02791 0.01212 " pathEditMode="relative" rAng="0" ptsTypes="AA">
                                      <p:cBhvr>
                                        <p:cTn id="6505" dur="275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2" y="595"/>
                                    </p:animMotion>
                                  </p:childTnLst>
                                </p:cTn>
                              </p:par>
                              <p:par>
                                <p:cTn id="6506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08" dur="35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09" dur="35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1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1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1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3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15" dur="5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16" dur="5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17" dur="5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18" dur="5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19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21"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22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4.49764E-6 1.64278E-6 L -0.0526 0.09438 " pathEditMode="relative" rAng="0" ptsTypes="AA">
                                      <p:cBhvr>
                                        <p:cTn id="6523" dur="275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0" y="4719"/>
                                    </p:animMotion>
                                  </p:childTnLst>
                                </p:cTn>
                              </p:par>
                              <p:par>
                                <p:cTn id="6524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26" dur="35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7" dur="35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1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33" dur="5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4" dur="5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5" dur="5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6" dur="5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37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39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40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57504E-6 4.6086E-6 L -0.07231 0.11642 " pathEditMode="relative" rAng="0" ptsTypes="AA">
                                      <p:cBhvr>
                                        <p:cTn id="6541" dur="275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2" y="5821"/>
                                    </p:animMotion>
                                  </p:childTnLst>
                                </p:cTn>
                              </p:par>
                              <p:par>
                                <p:cTn id="6542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44" dur="35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45" dur="35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4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4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4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49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51" dur="5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52" dur="5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53" dur="5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54" dur="5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55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57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58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35674E-7 -3.14223E-6 L -0.02803 0.03109 " pathEditMode="relative" rAng="0" ptsTypes="AA">
                                      <p:cBhvr>
                                        <p:cTn id="6559" dur="275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2" y="1544"/>
                                    </p:animMotion>
                                  </p:childTnLst>
                                </p:cTn>
                              </p:par>
                              <p:par>
                                <p:cTn id="6560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62" dur="35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63" dur="35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67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69" dur="5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0" dur="5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1" dur="5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2" dur="5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73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75" dur="5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76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1.71918E-6 3.32966E-6 L -0.02964 0.04167 " pathEditMode="relative" rAng="0" ptsTypes="AA">
                                      <p:cBhvr>
                                        <p:cTn id="6577" dur="275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8" y="2073"/>
                                    </p:animMotion>
                                  </p:childTnLst>
                                </p:cTn>
                              </p:par>
                              <p:par>
                                <p:cTn id="6578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80" dur="35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81" dur="35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8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58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8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5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87" dur="5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88" dur="5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89" dur="5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90" dur="5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91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93"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94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4.3612E-6 -4.53142E-6 L 0.10791 0.12702 " pathEditMode="relative" rAng="0" ptsTypes="AA">
                                      <p:cBhvr>
                                        <p:cTn id="6595" dur="275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6" y="6351"/>
                                    </p:animMotion>
                                  </p:childTnLst>
                                </p:cTn>
                              </p:par>
                              <p:par>
                                <p:cTn id="6596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98" dur="35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99" dur="35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3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05" dur="5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6" dur="5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7" dur="5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8" dur="5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09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11"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12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9095E-6 4.67475E-6 L 0.05284 0.05005 " pathEditMode="relative" rAng="0" ptsTypes="AA">
                                      <p:cBhvr>
                                        <p:cTn id="6613" dur="27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2" y="2492"/>
                                    </p:animMotion>
                                  </p:childTnLst>
                                </p:cTn>
                              </p:par>
                              <p:par>
                                <p:cTn id="6614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16" dur="3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7" dur="3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1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2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1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23" dur="50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4" dur="50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5" dur="50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6" dur="50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27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29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30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37683E-6 -1.4333E-7 L 0.03833 0.04101 " pathEditMode="relative" rAng="0" ptsTypes="AA">
                                      <p:cBhvr>
                                        <p:cTn id="6631" dur="27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" y="2051"/>
                                    </p:animMotion>
                                  </p:childTnLst>
                                </p:cTn>
                              </p:par>
                              <p:par>
                                <p:cTn id="6632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34" dur="3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35" dur="3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3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9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41" dur="50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2" dur="50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3" dur="50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4" dur="50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45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47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48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4.22972E-6 3.99118E-6 L 0.22351 -0.2139 " pathEditMode="relative" rAng="0" ptsTypes="AA">
                                      <p:cBhvr>
                                        <p:cTn id="6649" dur="275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76" y="-10695"/>
                                    </p:animMotion>
                                  </p:childTnLst>
                                </p:cTn>
                              </p:par>
                              <p:par>
                                <p:cTn id="6650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52" dur="35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3" dur="35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5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5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5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7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59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60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61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62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63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65"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66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79335E-6 1.49945E-6 L 0.11846 -0.17045 " pathEditMode="relative" rAng="0" ptsTypes="AA">
                                      <p:cBhvr>
                                        <p:cTn id="6667" dur="275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17" y="-8534"/>
                                    </p:animMotion>
                                  </p:childTnLst>
                                </p:cTn>
                              </p:par>
                              <p:par>
                                <p:cTn id="6668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70" dur="35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1" dur="35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5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77" dur="50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8" dur="50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79" dur="50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0" dur="50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81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83" dur="5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84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193E-6 4.00221E-6 L 0.01972 -0.05645 " pathEditMode="relative" rAng="0" ptsTypes="AA">
                                      <p:cBhvr>
                                        <p:cTn id="6685" dur="275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" y="-2822"/>
                                    </p:animMotion>
                                  </p:childTnLst>
                                </p:cTn>
                              </p:par>
                              <p:par>
                                <p:cTn id="6686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88" dur="35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9" dur="35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9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69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9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93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95" dur="50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96" dur="50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97" dur="50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98" dur="50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99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01" dur="500"/>
                                        <p:tgtEl>
                                          <p:spTgt spid="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02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1.5877E-7 -5.84344E-7 L 0.07033 -0.028 " pathEditMode="relative" rAng="0" ptsTypes="AA">
                                      <p:cBhvr>
                                        <p:cTn id="6703" dur="275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10" y="-1411"/>
                                    </p:animMotion>
                                  </p:childTnLst>
                                </p:cTn>
                              </p:par>
                              <p:par>
                                <p:cTn id="6704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06" dur="35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07" dur="35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1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1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13" dur="5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14" dur="5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15" dur="5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16" dur="5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17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19" dur="500"/>
                                        <p:tgtEl>
                                          <p:spTgt spid="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20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17291E-6 1.67585E-6 L 0.06871 -0.03418 " pathEditMode="relative" rAng="0" ptsTypes="AA">
                                      <p:cBhvr>
                                        <p:cTn id="6721" dur="275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6" y="-1720"/>
                                    </p:animMotion>
                                  </p:childTnLst>
                                </p:cTn>
                              </p:par>
                              <p:par>
                                <p:cTn id="6722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24" dur="35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5" dur="35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2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2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2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29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31" dur="50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32" dur="50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33" dur="50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34" dur="50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35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37"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38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90251E-7 -2.89967E-6 L -0.33863 -0.14289 " pathEditMode="relative" rAng="0" ptsTypes="AA">
                                      <p:cBhvr>
                                        <p:cTn id="6739" dur="275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31" y="-7144"/>
                                    </p:animMotion>
                                  </p:childTnLst>
                                </p:cTn>
                              </p:par>
                              <p:par>
                                <p:cTn id="6740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42" dur="35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43" dur="35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7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49" dur="50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50" dur="50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51" dur="50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52" dur="50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53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55"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56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1.75639E-6 4.32194E-6 L -0.03237 -0.03021 " pathEditMode="relative" rAng="0" ptsTypes="AA">
                                      <p:cBhvr>
                                        <p:cTn id="6757" dur="275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5" y="-1521"/>
                                    </p:animMotion>
                                  </p:childTnLst>
                                </p:cTn>
                              </p:par>
                              <p:par>
                                <p:cTn id="6758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60" dur="35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1" dur="35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6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6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6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65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67" dur="50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8" dur="50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9" dur="50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0" dur="50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71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73" dur="500"/>
                                        <p:tgtEl>
                                          <p:spTgt spid="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74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03175E-6 -2.83352E-6 L -0.07541 -0.10121 " pathEditMode="relative" rAng="0" ptsTypes="AA">
                                      <p:cBhvr>
                                        <p:cTn id="6775" dur="275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1" y="-5072"/>
                                    </p:animMotion>
                                  </p:childTnLst>
                                </p:cTn>
                              </p:par>
                              <p:par>
                                <p:cTn id="6776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78" dur="35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9" dur="35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8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8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83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85" dur="5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6" dur="5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7" dur="5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8" dur="5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89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7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91"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92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3.54751E-7 4.11246E-6 L -0.00757 0.04035 " pathEditMode="relative" rAng="0" ptsTypes="AA">
                                      <p:cBhvr>
                                        <p:cTn id="6793" dur="275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" y="2007"/>
                                    </p:animMotion>
                                  </p:childTnLst>
                                </p:cTn>
                              </p:par>
                              <p:par>
                                <p:cTn id="6794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96" dur="35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97" dur="35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9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9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0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01" presetID="23" presetClass="entr" presetSubtype="528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03" dur="50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4" dur="50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5" dur="50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6" dur="50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07" presetID="10" presetClass="entr" presetSubtype="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09" dur="5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10" presetID="42" presetClass="path" presetSubtype="0" decel="10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4.65393E-6 2.61301E-6 L -0.05606 0.06262 " pathEditMode="relative" rAng="0" ptsTypes="AA">
                                      <p:cBhvr>
                                        <p:cTn id="6811" dur="275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3" y="3131"/>
                                    </p:animMotion>
                                  </p:childTnLst>
                                </p:cTn>
                              </p:par>
                              <p:par>
                                <p:cTn id="6812" presetID="23" presetClass="entr" presetSubtype="16" repeatCount="4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14" dur="35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15" dur="35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8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8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19" presetID="23" presetClass="entr" presetSubtype="16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6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21" dur="65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2" dur="65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23" presetID="6" presetClass="emph" presetSubtype="0" accel="50000" decel="50000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Scale>
                                      <p:cBhvr>
                                        <p:cTn id="6824" dur="650" fill="hold"/>
                                        <p:tgtEl>
                                          <p:spTgt spid="778"/>
                                        </p:tgtEl>
                                      </p:cBhvr>
                                      <p:by x="35000" y="35000"/>
                                    </p:animScale>
                                  </p:childTnLst>
                                </p:cTn>
                              </p:par>
                              <p:par>
                                <p:cTn id="6825" presetID="6" presetClass="emph" presetSubtype="0" accel="49200" decel="50700" fill="hold" grpId="2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6826" dur="845" fill="hold"/>
                                        <p:tgtEl>
                                          <p:spTgt spid="778"/>
                                        </p:tgtEl>
                                      </p:cBhvr>
                                      <p:by x="195000" y="195000"/>
                                    </p:animScale>
                                  </p:childTnLst>
                                </p:cTn>
                              </p:par>
                              <p:par>
                                <p:cTn id="6827" presetID="6" presetClass="emph" presetSubtype="0" accel="50000" decel="5000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6828" dur="780" fill="hold"/>
                                        <p:tgtEl>
                                          <p:spTgt spid="778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6829" presetID="6" presetClass="emph" presetSubtype="0" accel="49000" decel="50900" fill="hold" grpId="5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830" dur="715" fill="hold"/>
                                        <p:tgtEl>
                                          <p:spTgt spid="778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6831" presetID="0" presetClass="entr" presetSubtype="0" repeatCount="4000" fill="hold" grpId="4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0.001091826 0.0006818817 L 0 0.002169628 L 0.0008882672 0.001880349 L 0.0004626372 0.002500239 L 0.001091826 0.002458917 L 0.001091826 0.001446425 L 0.0007772338 0.001632391 L 0.0004718929 0.0007232124 L 0.001212116 0 L 0.001406423 0.00128112 L 0.0002405704 0.001115814 L 0.0003053409 0.002479578 " pathEditMode="relative">
                                      <p:cBhvr>
                                        <p:cTn id="6832" dur="5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33" presetID="23" presetClass="entr" presetSubtype="16" accel="10000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8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35" dur="10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36" dur="10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37" presetID="1" presetClass="entr" presetSubtype="0" fill="hold" grpId="1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9" presetID="1" presetClass="entr" presetSubtype="0" fill="hold" grpId="1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41" presetID="53" presetClass="entr" presetSubtype="16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6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43" dur="500" fill="hold"/>
                                        <p:tgtEl>
                                          <p:spTgt spid="1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44" dur="500" fill="hold"/>
                                        <p:tgtEl>
                                          <p:spTgt spid="1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45" dur="500"/>
                                        <p:tgtEl>
                                          <p:spTgt spid="1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46" presetID="6" presetClass="emph" presetSubtype="0" decel="52000" autoRev="1" fill="hold" grpId="1" nodeType="withEffect">
                                  <p:stCondLst>
                                    <p:cond delay="6600"/>
                                  </p:stCondLst>
                                  <p:childTnLst>
                                    <p:animScale>
                                      <p:cBhvr>
                                        <p:cTn id="6847" dur="750" fill="hold"/>
                                        <p:tgtEl>
                                          <p:spTgt spid="150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48" presetID="6" presetClass="emph" presetSubtype="0" accel="50000" decel="50000" fill="hold" grpId="2" nodeType="withEffect">
                                  <p:stCondLst>
                                    <p:cond delay="7850"/>
                                  </p:stCondLst>
                                  <p:childTnLst>
                                    <p:animScale>
                                      <p:cBhvr>
                                        <p:cTn id="6849" dur="1000" fill="hold"/>
                                        <p:tgtEl>
                                          <p:spTgt spid="150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850" presetID="53" presetClass="entr" presetSubtype="16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6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52" dur="500" fill="hold"/>
                                        <p:tgtEl>
                                          <p:spTgt spid="1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3" dur="500" fill="hold"/>
                                        <p:tgtEl>
                                          <p:spTgt spid="1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54" dur="500"/>
                                        <p:tgtEl>
                                          <p:spTgt spid="1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55" presetID="6" presetClass="emph" presetSubtype="0" decel="52000" autoRev="1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animScale>
                                      <p:cBhvr>
                                        <p:cTn id="6856" dur="750" fill="hold"/>
                                        <p:tgtEl>
                                          <p:spTgt spid="148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57" presetID="6" presetClass="emph" presetSubtype="0" accel="50000" decel="50000" fill="hold" nodeType="withEffect">
                                  <p:stCondLst>
                                    <p:cond delay="7850"/>
                                  </p:stCondLst>
                                  <p:childTnLst>
                                    <p:animScale>
                                      <p:cBhvr>
                                        <p:cTn id="6858" dur="1000" fill="hold"/>
                                        <p:tgtEl>
                                          <p:spTgt spid="148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859" presetID="21" presetClass="entr" presetSubtype="8" fill="hold" grpId="3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6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861" dur="1750"/>
                                        <p:tgtEl>
                                          <p:spTgt spid="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2" presetID="53" presetClass="entr" presetSubtype="16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6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64" dur="500" fill="hold"/>
                                        <p:tgtEl>
                                          <p:spTgt spid="1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65" dur="500" fill="hold"/>
                                        <p:tgtEl>
                                          <p:spTgt spid="1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66" dur="500"/>
                                        <p:tgtEl>
                                          <p:spTgt spid="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67" presetID="6" presetClass="emph" presetSubtype="0" decel="52000" autoRev="1" fill="hold" grpId="1" nodeType="withEffect">
                                  <p:stCondLst>
                                    <p:cond delay="6700"/>
                                  </p:stCondLst>
                                  <p:childTnLst>
                                    <p:animScale>
                                      <p:cBhvr>
                                        <p:cTn id="6868" dur="750" fill="hold"/>
                                        <p:tgtEl>
                                          <p:spTgt spid="150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69" presetID="6" presetClass="emph" presetSubtype="0" accel="50000" decel="50000" fill="hold" grpId="2" nodeType="withEffect">
                                  <p:stCondLst>
                                    <p:cond delay="7950"/>
                                  </p:stCondLst>
                                  <p:childTnLst>
                                    <p:animScale>
                                      <p:cBhvr>
                                        <p:cTn id="6870" dur="1000" fill="hold"/>
                                        <p:tgtEl>
                                          <p:spTgt spid="150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871" presetID="10" presetClass="exit" presetSubtype="0" fill="hold" grpId="4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72" dur="1000"/>
                                        <p:tgtEl>
                                          <p:spTgt spid="1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4" presetID="53" presetClass="entr" presetSubtype="16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68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76" dur="5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77" dur="50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78" dur="500"/>
                                        <p:tgtEl>
                                          <p:spTgt spid="1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79" presetID="6" presetClass="emph" presetSubtype="0" decel="52000" autoRev="1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Scale>
                                      <p:cBhvr>
                                        <p:cTn id="6880" dur="750" fill="hold"/>
                                        <p:tgtEl>
                                          <p:spTgt spid="14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81" presetID="6" presetClass="emph" presetSubtype="0" accel="50000" decel="50000" fill="hold" nodeType="withEffect">
                                  <p:stCondLst>
                                    <p:cond delay="7950"/>
                                  </p:stCondLst>
                                  <p:childTnLst>
                                    <p:animScale>
                                      <p:cBhvr>
                                        <p:cTn id="6882" dur="1000" fill="hold"/>
                                        <p:tgtEl>
                                          <p:spTgt spid="146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883" presetID="53" presetClass="entr" presetSubtype="16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6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85" dur="500" fill="hold"/>
                                        <p:tgtEl>
                                          <p:spTgt spid="1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86" dur="500" fill="hold"/>
                                        <p:tgtEl>
                                          <p:spTgt spid="1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87" dur="500"/>
                                        <p:tgtEl>
                                          <p:spTgt spid="1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88" presetID="6" presetClass="emph" presetSubtype="0" decel="52000" autoRev="1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animScale>
                                      <p:cBhvr>
                                        <p:cTn id="6889" dur="750" fill="hold"/>
                                        <p:tgtEl>
                                          <p:spTgt spid="14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90" presetID="6" presetClass="emph" presetSubtype="0" accel="50000" decel="50000" fill="hold" nodeType="withEffect">
                                  <p:stCondLst>
                                    <p:cond delay="8050"/>
                                  </p:stCondLst>
                                  <p:childTnLst>
                                    <p:animScale>
                                      <p:cBhvr>
                                        <p:cTn id="6891" dur="1000" fill="hold"/>
                                        <p:tgtEl>
                                          <p:spTgt spid="145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892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6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94" dur="500" fill="hold"/>
                                        <p:tgtEl>
                                          <p:spTgt spid="1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95" dur="500" fill="hold"/>
                                        <p:tgtEl>
                                          <p:spTgt spid="1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96" dur="500"/>
                                        <p:tgtEl>
                                          <p:spTgt spid="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97" presetID="6" presetClass="emph" presetSubtype="0" decel="52000" autoRev="1" fill="hold" grpId="1" nodeType="withEffect">
                                  <p:stCondLst>
                                    <p:cond delay="6900"/>
                                  </p:stCondLst>
                                  <p:childTnLst>
                                    <p:animScale>
                                      <p:cBhvr>
                                        <p:cTn id="6898" dur="750" fill="hold"/>
                                        <p:tgtEl>
                                          <p:spTgt spid="14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99" presetID="6" presetClass="emph" presetSubtype="0" accel="50000" decel="50000" fill="hold" grpId="2" nodeType="withEffect">
                                  <p:stCondLst>
                                    <p:cond delay="8150"/>
                                  </p:stCondLst>
                                  <p:childTnLst>
                                    <p:animScale>
                                      <p:cBhvr>
                                        <p:cTn id="6900" dur="1000" fill="hold"/>
                                        <p:tgtEl>
                                          <p:spTgt spid="144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901" presetID="10" presetClass="exit" presetSubtype="0" fill="hold" grpId="3" nodeType="withEffect">
                                  <p:stCondLst>
                                    <p:cond delay="8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02" dur="1000"/>
                                        <p:tgtEl>
                                          <p:spTgt spid="1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04" presetID="53" presetClass="entr" presetSubtype="16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69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06" dur="500" fill="hold"/>
                                        <p:tgtEl>
                                          <p:spTgt spid="1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07" dur="500" fill="hold"/>
                                        <p:tgtEl>
                                          <p:spTgt spid="1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08" dur="500"/>
                                        <p:tgtEl>
                                          <p:spTgt spid="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09" presetID="6" presetClass="emph" presetSubtype="0" decel="52000" autoRev="1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Scale>
                                      <p:cBhvr>
                                        <p:cTn id="6910" dur="750" fill="hold"/>
                                        <p:tgtEl>
                                          <p:spTgt spid="14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11" presetID="6" presetClass="emph" presetSubtype="0" accel="50000" decel="50000" fill="hold" nodeType="withEffect">
                                  <p:stCondLst>
                                    <p:cond delay="8150"/>
                                  </p:stCondLst>
                                  <p:childTnLst>
                                    <p:animScale>
                                      <p:cBhvr>
                                        <p:cTn id="6912" dur="1000" fill="hold"/>
                                        <p:tgtEl>
                                          <p:spTgt spid="145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913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9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15" dur="500" fill="hold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16" dur="500" fill="hold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17" dur="500"/>
                                        <p:tgtEl>
                                          <p:spTgt spid="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18" presetID="6" presetClass="emph" presetSubtype="0" decel="52000" autoRev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Scale>
                                      <p:cBhvr>
                                        <p:cTn id="6919" dur="750" fill="hold"/>
                                        <p:tgtEl>
                                          <p:spTgt spid="14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920" presetID="6" presetClass="emph" presetSubtype="0" accel="50000" decel="50000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animScale>
                                      <p:cBhvr>
                                        <p:cTn id="6921" dur="1000" fill="hold"/>
                                        <p:tgtEl>
                                          <p:spTgt spid="144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922" presetID="22" presetClass="entr" presetSubtype="2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69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24" dur="750"/>
                                        <p:tgtEl>
                                          <p:spTgt spid="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5" presetID="22" presetClass="entr" presetSubtype="4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6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27" dur="750"/>
                                        <p:tgtEl>
                                          <p:spTgt spid="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28" presetID="22" presetClass="entr" presetSubtype="8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69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30" dur="750"/>
                                        <p:tgtEl>
                                          <p:spTgt spid="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1" presetID="22" presetClass="entr" presetSubtype="1" fill="hold" nodeType="withEffect">
                                  <p:stCondLst>
                                    <p:cond delay="6150"/>
                                  </p:stCondLst>
                                  <p:childTnLst>
                                    <p:set>
                                      <p:cBhvr>
                                        <p:cTn id="69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33" dur="750"/>
                                        <p:tgtEl>
                                          <p:spTgt spid="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4" presetID="22" presetClass="entr" presetSubtype="8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36" dur="750"/>
                                        <p:tgtEl>
                                          <p:spTgt spid="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37" presetID="22" presetClass="entr" presetSubtype="2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39" dur="750"/>
                                        <p:tgtEl>
                                          <p:spTgt spid="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0" presetID="22" presetClass="entr" presetSubtype="4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42" dur="750"/>
                                        <p:tgtEl>
                                          <p:spTgt spid="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3" presetID="22" presetClass="entr" presetSubtype="1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9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45" dur="750"/>
                                        <p:tgtEl>
                                          <p:spTgt spid="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6" presetID="22" presetClass="entr" presetSubtype="4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48" dur="750"/>
                                        <p:tgtEl>
                                          <p:spTgt spid="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49" presetID="22" presetClass="entr" presetSubtype="4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9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51" dur="750"/>
                                        <p:tgtEl>
                                          <p:spTgt spid="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2" presetID="22" presetClass="entr" presetSubtype="1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9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54" dur="750"/>
                                        <p:tgtEl>
                                          <p:spTgt spid="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5" presetID="22" presetClass="entr" presetSubtype="1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6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57" dur="750"/>
                                        <p:tgtEl>
                                          <p:spTgt spid="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58" presetID="22" presetClass="entr" presetSubtype="4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6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60" dur="750"/>
                                        <p:tgtEl>
                                          <p:spTgt spid="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1" presetID="22" presetClass="entr" presetSubtype="2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69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63" dur="750"/>
                                        <p:tgtEl>
                                          <p:spTgt spid="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4" presetID="22" presetClass="entr" presetSubtype="1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69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66" dur="750"/>
                                        <p:tgtEl>
                                          <p:spTgt spid="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67" presetID="22" presetClass="entr" presetSubtype="1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69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69" dur="750"/>
                                        <p:tgtEl>
                                          <p:spTgt spid="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0" presetID="22" presetClass="entr" presetSubtype="8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69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72" dur="750"/>
                                        <p:tgtEl>
                                          <p:spTgt spid="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3" presetID="22" presetClass="entr" presetSubtype="4" fill="hold" nodeType="withEffect">
                                  <p:stCondLst>
                                    <p:cond delay="6350"/>
                                  </p:stCondLst>
                                  <p:childTnLst>
                                    <p:set>
                                      <p:cBhvr>
                                        <p:cTn id="69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75" dur="750"/>
                                        <p:tgtEl>
                                          <p:spTgt spid="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76" presetID="22" presetClass="exit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77" dur="750"/>
                                        <p:tgtEl>
                                          <p:spTgt spid="15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9" presetID="22" presetClass="exit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980" dur="750"/>
                                        <p:tgtEl>
                                          <p:spTgt spid="1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8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2" presetID="22" presetClass="exit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983" dur="750"/>
                                        <p:tgtEl>
                                          <p:spTgt spid="1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8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5" presetID="22" presetClass="exit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986" dur="750"/>
                                        <p:tgtEl>
                                          <p:spTgt spid="1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8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8" presetID="22" presetClass="exit" presetSubtype="2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989" dur="750"/>
                                        <p:tgtEl>
                                          <p:spTgt spid="15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9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1" presetID="22" presetClass="exit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992" dur="750"/>
                                        <p:tgtEl>
                                          <p:spTgt spid="1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4" presetID="22" presetClass="exit" presetSubtype="8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995" dur="750"/>
                                        <p:tgtEl>
                                          <p:spTgt spid="1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9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7" presetID="22" presetClass="exit" presetSubtype="2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998" dur="750"/>
                                        <p:tgtEl>
                                          <p:spTgt spid="1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9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0" presetID="22" presetClass="exit" presetSubtype="4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001" dur="750"/>
                                        <p:tgtEl>
                                          <p:spTgt spid="1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0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3" presetID="22" presetClass="exit" presetSubtype="1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004" dur="750"/>
                                        <p:tgtEl>
                                          <p:spTgt spid="1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0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6" presetID="22" presetClass="exit" presetSubtype="4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007" dur="750"/>
                                        <p:tgtEl>
                                          <p:spTgt spid="1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9" presetID="22" presetClass="exit" presetSubtype="4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010" dur="750"/>
                                        <p:tgtEl>
                                          <p:spTgt spid="1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2" presetID="22" presetClass="exit" presetSubtype="1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013" dur="750"/>
                                        <p:tgtEl>
                                          <p:spTgt spid="1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5" presetID="22" presetClass="exit" presetSubtype="1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016" dur="750"/>
                                        <p:tgtEl>
                                          <p:spTgt spid="1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8" presetID="22" presetClass="exit" presetSubtype="2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7019" dur="750"/>
                                        <p:tgtEl>
                                          <p:spTgt spid="1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21" presetID="22" presetClass="exit" presetSubtype="4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022" dur="750"/>
                                        <p:tgtEl>
                                          <p:spTgt spid="1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24" presetID="22" presetClass="exit" presetSubtype="8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025" dur="750"/>
                                        <p:tgtEl>
                                          <p:spTgt spid="1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27" presetID="22" presetClass="exit" presetSubtype="1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028" dur="750"/>
                                        <p:tgtEl>
                                          <p:spTgt spid="1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30" presetID="2" presetClass="entr" presetSubtype="4" decel="100000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32" dur="1250" fill="hold"/>
                                        <p:tgtEl>
                                          <p:spTgt spid="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33" dur="1250" fill="hold"/>
                                        <p:tgtEl>
                                          <p:spTgt spid="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34" presetID="2" presetClass="entr" presetSubtype="4" decel="100000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0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36" dur="1250" fill="hold"/>
                                        <p:tgtEl>
                                          <p:spTgt spid="1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37" dur="1250" fill="hold"/>
                                        <p:tgtEl>
                                          <p:spTgt spid="1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38" presetID="1" presetClass="exit" presetSubtype="0" fill="hold" grpId="1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7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40" presetID="2" presetClass="exit" presetSubtype="1" accel="100000" fill="hold" grpId="1" nodeType="withEffect">
                                  <p:stCondLst>
                                    <p:cond delay="78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41" dur="1000"/>
                                        <p:tgtEl>
                                          <p:spTgt spid="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42" dur="1000"/>
                                        <p:tgtEl>
                                          <p:spTgt spid="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44" presetID="1" presetClass="exit" presetSubtype="0" fill="hold" grpId="0" nodeType="withEffect">
                                  <p:stCondLst>
                                    <p:cond delay="8850"/>
                                  </p:stCondLst>
                                  <p:childTnLst>
                                    <p:set>
                                      <p:cBhvr>
                                        <p:cTn id="7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46" presetID="1" presetClass="exit" presetSubtype="0" fill="hold" grpId="0" nodeType="withEffect">
                                  <p:stCondLst>
                                    <p:cond delay="8850"/>
                                  </p:stCondLst>
                                  <p:childTnLst>
                                    <p:set>
                                      <p:cBhvr>
                                        <p:cTn id="70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48" presetID="10" presetClass="entr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0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50" dur="500"/>
                                        <p:tgtEl>
                                          <p:spTgt spid="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1" presetID="10" presetClass="entr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0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53" dur="500"/>
                                        <p:tgtEl>
                                          <p:spTgt spid="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54" presetID="35" presetClass="path" presetSubtype="0" decel="10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2.29224E-6 2.53583E-7 L 0.01514 2.53583E-7 " pathEditMode="relative" rAng="0" ptsTypes="AA">
                                      <p:cBhvr>
                                        <p:cTn id="7055" dur="2000" spd="-100000" fill="hold"/>
                                        <p:tgtEl>
                                          <p:spTgt spid="1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7" y="0"/>
                                    </p:animMotion>
                                  </p:childTnLst>
                                </p:cTn>
                              </p:par>
                              <p:par>
                                <p:cTn id="7056" presetID="63" presetClass="path" presetSubtype="0" decel="10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3.66906E-6 2.53583E-7 L -0.01513 2.53583E-7 " pathEditMode="relative" rAng="0" ptsTypes="AA">
                                      <p:cBhvr>
                                        <p:cTn id="7057" dur="2000" spd="-100000" fill="hold"/>
                                        <p:tgtEl>
                                          <p:spTgt spid="1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7" y="0"/>
                                    </p:animMotion>
                                  </p:childTnLst>
                                </p:cTn>
                              </p:par>
                              <p:par>
                                <p:cTn id="7058" presetID="8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Rot by="5400000">
                                      <p:cBhvr>
                                        <p:cTn id="7059" dur="4000" fill="hold"/>
                                        <p:tgtEl>
                                          <p:spTgt spid="12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60" presetID="8" presetClass="emph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Rot by="5400000">
                                      <p:cBhvr>
                                        <p:cTn id="7061" dur="4000" fill="hold"/>
                                        <p:tgtEl>
                                          <p:spTgt spid="13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62" presetID="23" presetClass="entr" presetSubtype="16" fill="hold" grpId="0" nodeType="withEffect">
                                  <p:stCondLst>
                                    <p:cond delay="900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64" dur="8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065" dur="8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66" presetID="23" presetClass="entr" presetSubtype="16" fill="hold" grpId="0" nodeType="withEffect">
                                  <p:stCondLst>
                                    <p:cond delay="915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0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68" dur="8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069" dur="8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70" presetID="23" presetClass="entr" presetSubtype="16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0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72" dur="70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73" dur="70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74" presetID="8" presetClass="emph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Rot by="21600000">
                                      <p:cBhvr>
                                        <p:cTn id="7075" dur="250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76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7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78" dur="1000"/>
                                        <p:tgtEl>
                                          <p:spTgt spid="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79" presetID="35" presetClass="path" presetSubtype="0" decel="10000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4.1156E-6 2.53583E-7 L 0.04081 2.53583E-7 " pathEditMode="relative" rAng="0" ptsTypes="AA">
                                      <p:cBhvr>
                                        <p:cTn id="7080" dur="2000" spd="-100000" fill="hold"/>
                                        <p:tgtEl>
                                          <p:spTgt spid="1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4" y="0"/>
                                    </p:animMotion>
                                  </p:childTnLst>
                                </p:cTn>
                              </p:par>
                              <p:par>
                                <p:cTn id="7081" presetID="8" presetClass="emph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Rot by="5400000">
                                      <p:cBhvr>
                                        <p:cTn id="7082" dur="3500" fill="hold"/>
                                        <p:tgtEl>
                                          <p:spTgt spid="13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83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70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85" dur="1000"/>
                                        <p:tgtEl>
                                          <p:spTgt spid="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86" presetID="63" presetClass="path" presetSubtype="0" decel="10000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1.8457E-6 2.53583E-7 L -0.04043 2.53583E-7 " pathEditMode="relative" rAng="0" ptsTypes="AA">
                                      <p:cBhvr>
                                        <p:cTn id="7087" dur="2000" spd="-100000" fill="hold"/>
                                        <p:tgtEl>
                                          <p:spTgt spid="1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2" y="0"/>
                                    </p:animMotion>
                                  </p:childTnLst>
                                </p:cTn>
                              </p:par>
                              <p:par>
                                <p:cTn id="7088" presetID="8" presetClass="emph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Rot by="5400000">
                                      <p:cBhvr>
                                        <p:cTn id="7089" dur="3500" fill="hold"/>
                                        <p:tgtEl>
                                          <p:spTgt spid="1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90" presetID="10" presetClass="entr" presetSubtype="0" fill="hold" nodeType="withEffect">
                                  <p:stCondLst>
                                    <p:cond delay="8850"/>
                                  </p:stCondLst>
                                  <p:childTnLst>
                                    <p:set>
                                      <p:cBhvr>
                                        <p:cTn id="70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92" dur="1000"/>
                                        <p:tgtEl>
                                          <p:spTgt spid="1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93" presetID="35" presetClass="path" presetSubtype="0" decel="10000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Motion origin="layout" path="M 3.68643E-6 2.53583E-7 L 0.02369 2.53583E-7 " pathEditMode="relative" rAng="0" ptsTypes="AA">
                                      <p:cBhvr>
                                        <p:cTn id="7094" dur="2000" spd="-100000" fill="hold"/>
                                        <p:tgtEl>
                                          <p:spTgt spid="1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" y="0"/>
                                    </p:animMotion>
                                  </p:childTnLst>
                                </p:cTn>
                              </p:par>
                              <p:par>
                                <p:cTn id="7095" presetID="8" presetClass="emph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Rot by="5400000">
                                      <p:cBhvr>
                                        <p:cTn id="7096" dur="4000" fill="hold"/>
                                        <p:tgtEl>
                                          <p:spTgt spid="13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97" presetID="10" presetClass="entr" presetSubtype="0" fill="hold" nodeType="withEffect">
                                  <p:stCondLst>
                                    <p:cond delay="8850"/>
                                  </p:stCondLst>
                                  <p:childTnLst>
                                    <p:set>
                                      <p:cBhvr>
                                        <p:cTn id="70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99" dur="1000"/>
                                        <p:tgtEl>
                                          <p:spTgt spid="1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0" presetID="35" presetClass="path" presetSubtype="0" decel="10000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Motion origin="layout" path="M -3.68643E-6 2.53583E-7 L -0.02282 2.53583E-7 " pathEditMode="relative" rAng="0" ptsTypes="AA">
                                      <p:cBhvr>
                                        <p:cTn id="7101" dur="2000" spd="-100000" fill="hold"/>
                                        <p:tgtEl>
                                          <p:spTgt spid="1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1" y="0"/>
                                    </p:animMotion>
                                  </p:childTnLst>
                                </p:cTn>
                              </p:par>
                              <p:par>
                                <p:cTn id="7102" presetID="8" presetClass="emph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Rot by="5400000">
                                      <p:cBhvr>
                                        <p:cTn id="7103" dur="4000" fill="hold"/>
                                        <p:tgtEl>
                                          <p:spTgt spid="13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04" presetID="10" presetClass="entr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7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06" dur="1000"/>
                                        <p:tgtEl>
                                          <p:spTgt spid="1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07" presetID="35" presetClass="path" presetSubtype="0" decel="10000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Motion origin="layout" path="M -3.68643E-6 2.53583E-7 L -0.02282 2.53583E-7 " pathEditMode="relative" rAng="0" ptsTypes="AA">
                                      <p:cBhvr>
                                        <p:cTn id="7108" dur="2000" spd="-10000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1" y="0"/>
                                    </p:animMotion>
                                  </p:childTnLst>
                                </p:cTn>
                              </p:par>
                              <p:par>
                                <p:cTn id="7109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7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11" dur="1000"/>
                                        <p:tgtEl>
                                          <p:spTgt spid="1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2" presetID="35" presetClass="path" presetSubtype="0" decel="10000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3.68643E-6 2.53583E-7 L -0.02282 2.53583E-7 " pathEditMode="relative" rAng="0" ptsTypes="AA">
                                      <p:cBhvr>
                                        <p:cTn id="7113" dur="2000" spd="-10000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1" y="0"/>
                                    </p:animMotion>
                                  </p:childTnLst>
                                </p:cTn>
                              </p:par>
                              <p:par>
                                <p:cTn id="7114" presetID="10" presetClass="entr" presetSubtype="0" fill="hold" nodeType="withEffect">
                                  <p:stCondLst>
                                    <p:cond delay="9150"/>
                                  </p:stCondLst>
                                  <p:childTnLst>
                                    <p:set>
                                      <p:cBhvr>
                                        <p:cTn id="7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16" dur="1000"/>
                                        <p:tgtEl>
                                          <p:spTgt spid="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17" presetID="35" presetClass="path" presetSubtype="0" decel="10000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animMotion origin="layout" path="M -3.68643E-6 2.53583E-7 L -0.02282 2.53583E-7 " pathEditMode="relative" rAng="0" ptsTypes="AA">
                                      <p:cBhvr>
                                        <p:cTn id="7118" dur="2000" spd="-100000" fill="hold"/>
                                        <p:tgtEl>
                                          <p:spTgt spid="1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1" y="0"/>
                                    </p:animMotion>
                                  </p:childTnLst>
                                </p:cTn>
                              </p:par>
                              <p:par>
                                <p:cTn id="7119" presetID="10" presetClass="entr" presetSubtype="0" fill="hold" grpId="0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7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21" dur="1000"/>
                                        <p:tgtEl>
                                          <p:spTgt spid="1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22" presetID="35" presetClass="path" presetSubtype="0" decel="100000" fill="hold" grpId="1" nodeType="withEffect">
                                  <p:stCondLst>
                                    <p:cond delay="9050"/>
                                  </p:stCondLst>
                                  <p:childTnLst>
                                    <p:animMotion origin="layout" path="M -3.68643E-6 2.53583E-7 L -0.02282 2.53583E-7 " pathEditMode="relative" rAng="0" ptsTypes="AA">
                                      <p:cBhvr>
                                        <p:cTn id="7123" dur="2000" spd="-100000" fill="hold"/>
                                        <p:tgtEl>
                                          <p:spTgt spid="1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1" y="0"/>
                                    </p:animMotion>
                                  </p:childTnLst>
                                </p:cTn>
                              </p:par>
                              <p:par>
                                <p:cTn id="7124" presetID="10" presetClass="entr" presetSubtype="0" fill="hold" nodeType="withEffect">
                                  <p:stCondLst>
                                    <p:cond delay="9050"/>
                                  </p:stCondLst>
                                  <p:childTnLst>
                                    <p:set>
                                      <p:cBhvr>
                                        <p:cTn id="7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26" dur="1000"/>
                                        <p:tgtEl>
                                          <p:spTgt spid="1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27" presetID="35" presetClass="path" presetSubtype="0" decel="100000" fill="hold" nodeType="withEffect">
                                  <p:stCondLst>
                                    <p:cond delay="9050"/>
                                  </p:stCondLst>
                                  <p:childTnLst>
                                    <p:animMotion origin="layout" path="M 3.68643E-6 2.53583E-7 L 0.02369 2.53583E-7 " pathEditMode="relative" rAng="0" ptsTypes="AA">
                                      <p:cBhvr>
                                        <p:cTn id="7128" dur="2000" spd="-100000" fill="hold"/>
                                        <p:tgtEl>
                                          <p:spTgt spid="1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" y="0"/>
                                    </p:animMotion>
                                  </p:childTnLst>
                                </p:cTn>
                              </p:par>
                              <p:par>
                                <p:cTn id="7129" presetID="10" presetClass="entr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7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31" dur="1000"/>
                                        <p:tgtEl>
                                          <p:spTgt spid="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32" presetID="35" presetClass="path" presetSubtype="0" decel="10000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3.68643E-6 2.53583E-7 L 0.02369 2.53583E-7 " pathEditMode="relative" rAng="0" ptsTypes="AA">
                                      <p:cBhvr>
                                        <p:cTn id="7133" dur="2000" spd="-100000" fill="hold"/>
                                        <p:tgtEl>
                                          <p:spTgt spid="1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" y="0"/>
                                    </p:animMotion>
                                  </p:childTnLst>
                                </p:cTn>
                              </p:par>
                              <p:par>
                                <p:cTn id="7134" presetID="10" presetClass="entr" presetSubtype="0" fill="hold" nodeType="withEffect">
                                  <p:stCondLst>
                                    <p:cond delay="9150"/>
                                  </p:stCondLst>
                                  <p:childTnLst>
                                    <p:set>
                                      <p:cBhvr>
                                        <p:cTn id="7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36" dur="1000"/>
                                        <p:tgtEl>
                                          <p:spTgt spid="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37" presetID="35" presetClass="path" presetSubtype="0" decel="10000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animMotion origin="layout" path="M 3.68643E-6 2.53583E-7 L 0.02369 2.53583E-7 " pathEditMode="relative" rAng="0" ptsTypes="AA">
                                      <p:cBhvr>
                                        <p:cTn id="7138" dur="2000" spd="-100000" fill="hold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" y="0"/>
                                    </p:animMotion>
                                  </p:childTnLst>
                                </p:cTn>
                              </p:par>
                              <p:par>
                                <p:cTn id="7139" presetID="10" presetClass="entr" presetSubtype="0" fill="hold" grpId="0" nodeType="withEffect">
                                  <p:stCondLst>
                                    <p:cond delay="9300"/>
                                  </p:stCondLst>
                                  <p:childTnLst>
                                    <p:set>
                                      <p:cBhvr>
                                        <p:cTn id="7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41" dur="1000"/>
                                        <p:tgtEl>
                                          <p:spTgt spid="1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42" presetID="35" presetClass="path" presetSubtype="0" decel="100000" fill="hold" grpId="1" nodeType="withEffect">
                                  <p:stCondLst>
                                    <p:cond delay="9050"/>
                                  </p:stCondLst>
                                  <p:childTnLst>
                                    <p:animMotion origin="layout" path="M 3.68643E-6 2.53583E-7 L 0.02369 2.53583E-7 " pathEditMode="relative" rAng="0" ptsTypes="AA">
                                      <p:cBhvr>
                                        <p:cTn id="7143" dur="2000" spd="-100000" fill="hold"/>
                                        <p:tgtEl>
                                          <p:spTgt spid="1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" y="0"/>
                                    </p:animMotion>
                                  </p:childTnLst>
                                </p:cTn>
                              </p:par>
                              <p:par>
                                <p:cTn id="7144" presetID="10" presetClass="entr" presetSubtype="0" fill="hold" grpId="1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46" dur="182"/>
                                        <p:tgtEl>
                                          <p:spTgt spid="1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47" presetID="10" presetClass="entr" presetSubtype="0" fill="hold" grpId="1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49" dur="182"/>
                                        <p:tgtEl>
                                          <p:spTgt spid="1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0" presetID="0" presetClass="entr" presetSubtype="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0.10023 0.26792 C -0.09961 0.23727 -0.09588 0.21058 -0.08596 0.17993 C -0.07604 0.14928 -0.06066 0.12348 -0.04726 0.10121 C -0.03399 0.07894 -0.01526 0.05094 -0.00819 0.0344 C -0.00112 0.01786 -0.00062 0.01279 2.86529E-6 -4.29989E-7 " pathEditMode="relative" rAng="0" ptsTypes="AAAAA">
                                      <p:cBhvr>
                                        <p:cTn id="7151" dur="7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1" y="-13407"/>
                                    </p:animMotion>
                                  </p:childTnLst>
                                </p:cTn>
                              </p:par>
                              <p:par>
                                <p:cTn id="7152" presetID="0" presetClass="entr" presetSubtype="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0.1002699 0.2679163 C 0.09964396 0.2372657 0.09588853 0.2104741 0.08599927 0.1799338 C 0.07611001 0.1493936 0.0606501 0.123484 0.04731839 0.1012129 C 0.03398668 0.07894171 0.01533459 0.05082694 0.008261928 0.03439912 C 0.001189269 0.0179713 0.000688542 0.01278942 0 0" pathEditMode="relative">
                                      <p:cBhvr>
                                        <p:cTn id="7153" dur="7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54" presetID="10" presetClass="entr" presetSubtype="0" fill="hold" grpId="1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56" dur="182"/>
                                        <p:tgtEl>
                                          <p:spTgt spid="1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57" presetID="10" presetClass="entr" presetSubtype="0" fill="hold" grpId="1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59" dur="182"/>
                                        <p:tgtEl>
                                          <p:spTgt spid="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60" presetID="0" presetClass="entr" presetSubtype="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0.10022 -0.26792 C -0.0996 -0.23727 -0.09588 -0.21037 -0.08595 -0.17994 C -0.07603 -0.14929 -0.06065 -0.12349 -0.04725 -0.10122 C -0.03398 -0.07895 -0.01525 -0.05094 -0.00818 -0.0344 C -0.00111 -0.01787 -0.00062 -0.01279 -4.4381E-6 4.26681E-6 " pathEditMode="relative" rAng="0" ptsTypes="AAAAA">
                                      <p:cBhvr>
                                        <p:cTn id="7161" dur="7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1" y="13385"/>
                                    </p:animMotion>
                                  </p:childTnLst>
                                </p:cTn>
                              </p:par>
                              <p:par>
                                <p:cTn id="7162" presetID="0" presetClass="entr" presetSubtype="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0.10022 -0.26792 C 0.0996 -0.23727 0.09588 -0.21037 0.08595 -0.17994 C 0.07616 -0.14929 0.06065 -0.12349 0.04725 -0.10122 C 0.03398 -0.07895 0.01538 -0.05094 0.00831 -0.0344 C 0.00124 -0.01787 0.00074 -0.01279 4.4381E-6 4.26681E-6 " pathEditMode="relative" rAng="0" ptsTypes="AAAAA">
                                      <p:cBhvr>
                                        <p:cTn id="7163" dur="7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1" y="13385"/>
                                    </p:animMotion>
                                  </p:childTnLst>
                                </p:cTn>
                              </p:par>
                              <p:par>
                                <p:cTn id="7164" presetID="1" presetClass="entr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66" presetID="1" presetClass="entr" presetSubtype="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7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68" presetID="42" presetClass="path" presetSubtype="0" accel="29000" decel="7100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 -1.62073E-6 L 0 -0.33208 " pathEditMode="relative" rAng="0" ptsTypes="AA">
                                      <p:cBhvr>
                                        <p:cTn id="7169" dur="1452" fill="hold"/>
                                        <p:tgtEl>
                                          <p:spTgt spid="1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04"/>
                                    </p:animMotion>
                                  </p:childTnLst>
                                </p:cTn>
                              </p:par>
                              <p:par>
                                <p:cTn id="7170" presetID="42" presetClass="path" presetSubtype="0" accel="29000" decel="71000" fill="hold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0 2.12789E-6 L 0 0.32723 " pathEditMode="relative" rAng="0" ptsTypes="AA">
                                      <p:cBhvr>
                                        <p:cTn id="7171" dur="1452" fill="hold"/>
                                        <p:tgtEl>
                                          <p:spTgt spid="1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62"/>
                                    </p:animMotion>
                                  </p:childTnLst>
                                </p:cTn>
                              </p:par>
                              <p:par>
                                <p:cTn id="7172" presetID="10" presetClass="entr" presetSubtype="0" fill="hold" grpId="1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74" dur="12"/>
                                        <p:tgtEl>
                                          <p:spTgt spid="1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75" presetID="10" presetClass="entr" presetSubtype="0" fill="hold" grpId="1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77" dur="12"/>
                                        <p:tgtEl>
                                          <p:spTgt spid="1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78" presetID="10" presetClass="entr" presetSubtype="0" fill="hold" grpId="1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80" dur="12"/>
                                        <p:tgtEl>
                                          <p:spTgt spid="1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81" presetID="10" presetClass="entr" presetSubtype="0" fill="hold" grpId="1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83" dur="12"/>
                                        <p:tgtEl>
                                          <p:spTgt spid="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84" presetID="63" presetClass="path" presetSubtype="0" decel="10000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2.80327E-6 -2.11687E-6 L -0.02605 -2.11687E-6 " pathEditMode="relative" rAng="0" ptsTypes="AA">
                                      <p:cBhvr>
                                        <p:cTn id="7185" dur="545" spd="-100000" fill="hold"/>
                                        <p:tgtEl>
                                          <p:spTgt spid="1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0"/>
                                    </p:animMotion>
                                  </p:childTnLst>
                                </p:cTn>
                              </p:par>
                              <p:par>
                                <p:cTn id="7186" presetID="63" presetClass="path" presetSubtype="0" decel="10000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2.80327E-6 -2.11687E-6 L 0.02629 -2.11687E-6 " pathEditMode="relative" rAng="0" ptsTypes="AA">
                                      <p:cBhvr>
                                        <p:cTn id="7187" dur="545" spd="-100000" fill="hold"/>
                                        <p:tgtEl>
                                          <p:spTgt spid="1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0"/>
                                    </p:animMotion>
                                  </p:childTnLst>
                                </p:cTn>
                              </p:par>
                              <p:par>
                                <p:cTn id="7188" presetID="63" presetClass="path" presetSubtype="0" decel="10000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-2.80327E-6 2.62404E-6 L -0.02667 2.62404E-6 " pathEditMode="relative" rAng="0" ptsTypes="AA">
                                      <p:cBhvr>
                                        <p:cTn id="7189" dur="545" spd="-100000" fill="hold"/>
                                        <p:tgtEl>
                                          <p:spTgt spid="1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" y="0"/>
                                    </p:animMotion>
                                  </p:childTnLst>
                                </p:cTn>
                              </p:par>
                              <p:par>
                                <p:cTn id="7190" presetID="63" presetClass="path" presetSubtype="0" decel="10000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animMotion origin="layout" path="M 2.80327E-6 2.62404E-6 L 0.02629 2.62404E-6 " pathEditMode="relative" rAng="0" ptsTypes="AA">
                                      <p:cBhvr>
                                        <p:cTn id="7191" dur="545" spd="-100000" fill="hold"/>
                                        <p:tgtEl>
                                          <p:spTgt spid="1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0"/>
                                    </p:animMotion>
                                  </p:childTnLst>
                                </p:cTn>
                              </p:par>
                              <p:par>
                                <p:cTn id="7192" presetID="1" presetClass="entr" presetSubtype="0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7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4" presetID="35" presetClass="path" presetSubtype="0" decel="10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1.9871E-6 2.53583E-7 L -0.08224 2.53583E-7 " pathEditMode="relative" rAng="0" ptsTypes="AA">
                                      <p:cBhvr>
                                        <p:cTn id="7195" dur="1750" fill="hold"/>
                                        <p:tgtEl>
                                          <p:spTgt spid="1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8" y="0"/>
                                    </p:animMotion>
                                  </p:childTnLst>
                                </p:cTn>
                              </p:par>
                              <p:par>
                                <p:cTn id="7196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97" dur="1000"/>
                                        <p:tgtEl>
                                          <p:spTgt spid="1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9" presetID="35" presetClass="path" presetSubtype="0" decel="10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1.29496E-6 2.53583E-7 L -0.05991 2.53583E-7 " pathEditMode="relative" rAng="0" ptsTypes="AA">
                                      <p:cBhvr>
                                        <p:cTn id="7200" dur="1750" fill="hold"/>
                                        <p:tgtEl>
                                          <p:spTgt spid="1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1" y="0"/>
                                    </p:animMotion>
                                  </p:childTnLst>
                                </p:cTn>
                              </p:par>
                              <p:par>
                                <p:cTn id="7201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02" dur="1000"/>
                                        <p:tgtEl>
                                          <p:spTgt spid="1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4" presetID="35" presetClass="path" presetSubtype="0" accel="42800" decel="571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2.68668E-6 2.53583E-7 L -0.04788 2.53583E-7 " pathEditMode="relative" rAng="0" ptsTypes="AA">
                                      <p:cBhvr>
                                        <p:cTn id="7205" dur="1750" fill="hold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4" y="0"/>
                                    </p:animMotion>
                                  </p:childTnLst>
                                </p:cTn>
                              </p:par>
                              <p:par>
                                <p:cTn id="7206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07" dur="1000"/>
                                        <p:tgtEl>
                                          <p:spTgt spid="1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9" presetID="35" presetClass="path" presetSubtype="0" accel="42800" decel="57100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1.02208E-6 2.53583E-7 L -0.07145 2.53583E-7 " pathEditMode="relative" rAng="0" ptsTypes="AA">
                                      <p:cBhvr>
                                        <p:cTn id="7210" dur="1750" fill="hold"/>
                                        <p:tgtEl>
                                          <p:spTgt spid="1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3" y="0"/>
                                    </p:animMotion>
                                  </p:childTnLst>
                                </p:cTn>
                              </p:par>
                              <p:par>
                                <p:cTn id="7211" presetID="10" presetClass="exit" presetSubtype="0" fill="hold" grpId="3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12" dur="1000"/>
                                        <p:tgtEl>
                                          <p:spTgt spid="1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14" presetID="35" presetClass="path" presetSubtype="0" decel="10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3.68643E-6 2.53583E-7 L -0.11635 2.53583E-7 " pathEditMode="relative" rAng="0" ptsTypes="AA">
                                      <p:cBhvr>
                                        <p:cTn id="7215" dur="1750" fill="hold"/>
                                        <p:tgtEl>
                                          <p:spTgt spid="1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92" y="0"/>
                                    </p:animMotion>
                                  </p:childTnLst>
                                </p:cTn>
                              </p:par>
                              <p:par>
                                <p:cTn id="7216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17" dur="1000"/>
                                        <p:tgtEl>
                                          <p:spTgt spid="1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19" presetID="35" presetClass="path" presetSubtype="0" decel="10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4.1156E-6 2.53583E-7 L -0.09092 2.53583E-7 " pathEditMode="relative" rAng="0" ptsTypes="AA">
                                      <p:cBhvr>
                                        <p:cTn id="7220" dur="1750" fill="hold"/>
                                        <p:tgtEl>
                                          <p:spTgt spid="1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2" y="0"/>
                                    </p:animMotion>
                                  </p:childTnLst>
                                </p:cTn>
                              </p:par>
                              <p:par>
                                <p:cTn id="7221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22" dur="1000"/>
                                        <p:tgtEl>
                                          <p:spTgt spid="13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24" presetID="35" presetClass="path" presetSubtype="0" decel="10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2.29224E-6 2.53583E-7 L -0.05185 2.53583E-7 " pathEditMode="relative" rAng="0" ptsTypes="AA">
                                      <p:cBhvr>
                                        <p:cTn id="7225" dur="1750" fill="hold"/>
                                        <p:tgtEl>
                                          <p:spTgt spid="1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8" y="0"/>
                                    </p:animMotion>
                                  </p:childTnLst>
                                </p:cTn>
                              </p:par>
                              <p:par>
                                <p:cTn id="7226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27" dur="1000"/>
                                        <p:tgtEl>
                                          <p:spTgt spid="1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29" presetID="63" presetClass="path" presetSubtype="0" decel="10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2.0516E-6 2.53583E-7 L 0.08224 2.53583E-7 " pathEditMode="relative" rAng="0" ptsTypes="AA">
                                      <p:cBhvr>
                                        <p:cTn id="7230" dur="175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6" y="0"/>
                                    </p:animMotion>
                                  </p:childTnLst>
                                </p:cTn>
                              </p:par>
                              <p:par>
                                <p:cTn id="7231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32" dur="1000"/>
                                        <p:tgtEl>
                                          <p:spTgt spid="1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34" presetID="63" presetClass="path" presetSubtype="0" decel="10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1.29496E-6 2.53583E-7 L 0.05979 2.53583E-7 " pathEditMode="relative" rAng="0" ptsTypes="AA">
                                      <p:cBhvr>
                                        <p:cTn id="7235" dur="175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0" y="0"/>
                                    </p:animMotion>
                                  </p:childTnLst>
                                </p:cTn>
                              </p:par>
                              <p:par>
                                <p:cTn id="7236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37" dur="1000"/>
                                        <p:tgtEl>
                                          <p:spTgt spid="1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39" presetID="63" presetClass="path" presetSubtype="0" accel="42800" decel="571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3.27462E-6 2.53583E-7 L 0.07058 2.53583E-7 " pathEditMode="relative" rAng="0" ptsTypes="AA">
                                      <p:cBhvr>
                                        <p:cTn id="7240" dur="1750" fill="hold"/>
                                        <p:tgtEl>
                                          <p:spTgt spid="1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3" y="0"/>
                                    </p:animMotion>
                                  </p:childTnLst>
                                </p:cTn>
                              </p:par>
                              <p:par>
                                <p:cTn id="7241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42" dur="1000"/>
                                        <p:tgtEl>
                                          <p:spTgt spid="1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44" presetID="63" presetClass="path" presetSubtype="0" accel="42800" decel="57100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3.01662E-6 2.53583E-7 L 0.07144 2.53583E-7 " pathEditMode="relative" rAng="0" ptsTypes="AA">
                                      <p:cBhvr>
                                        <p:cTn id="7245" dur="1750" fill="hold"/>
                                        <p:tgtEl>
                                          <p:spTgt spid="1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1" y="0"/>
                                    </p:animMotion>
                                  </p:childTnLst>
                                </p:cTn>
                              </p:par>
                              <p:par>
                                <p:cTn id="7246" presetID="10" presetClass="exit" presetSubtype="0" fill="hold" grpId="3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47" dur="1000"/>
                                        <p:tgtEl>
                                          <p:spTgt spid="1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49" presetID="63" presetClass="path" presetSubtype="0" decel="10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3.68643E-6 2.53583E-7 L 0.11622 2.53583E-7 " pathEditMode="relative" rAng="0" ptsTypes="AA">
                                      <p:cBhvr>
                                        <p:cTn id="7250" dur="1750" fill="hold"/>
                                        <p:tgtEl>
                                          <p:spTgt spid="1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55" y="0"/>
                                    </p:animMotion>
                                  </p:childTnLst>
                                </p:cTn>
                              </p:par>
                              <p:par>
                                <p:cTn id="7251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52" dur="1000"/>
                                        <p:tgtEl>
                                          <p:spTgt spid="1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4" presetID="63" presetClass="path" presetSubtype="0" decel="10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1.8457E-6 2.53583E-7 L 0.09191 2.53583E-7 " pathEditMode="relative" rAng="0" ptsTypes="AA">
                                      <p:cBhvr>
                                        <p:cTn id="7255" dur="1750" fill="hold"/>
                                        <p:tgtEl>
                                          <p:spTgt spid="1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9" y="0"/>
                                    </p:animMotion>
                                  </p:childTnLst>
                                </p:cTn>
                              </p:par>
                              <p:par>
                                <p:cTn id="7256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57" dur="1000"/>
                                        <p:tgtEl>
                                          <p:spTgt spid="1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9" presetID="63" presetClass="path" presetSubtype="0" decel="10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3.66906E-6 2.53583E-7 L 0.05185 2.53583E-7 " pathEditMode="relative" rAng="0" ptsTypes="AA">
                                      <p:cBhvr>
                                        <p:cTn id="7260" dur="1750" fill="hold"/>
                                        <p:tgtEl>
                                          <p:spTgt spid="1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8" y="0"/>
                                    </p:animMotion>
                                  </p:childTnLst>
                                </p:cTn>
                              </p:par>
                              <p:par>
                                <p:cTn id="7261" presetID="10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62" dur="1000"/>
                                        <p:tgtEl>
                                          <p:spTgt spid="1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64" presetID="22" presetClass="exit" presetSubtype="4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65" dur="650"/>
                                        <p:tgtEl>
                                          <p:spTgt spid="1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66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67" presetID="22" presetClass="exit" presetSubtype="4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268" dur="650"/>
                                        <p:tgtEl>
                                          <p:spTgt spid="1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69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0" presetID="22" presetClass="exit" presetSubtype="1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271" dur="650"/>
                                        <p:tgtEl>
                                          <p:spTgt spid="1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72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3" presetID="22" presetClass="exit" presetSubtype="1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274" dur="650"/>
                                        <p:tgtEl>
                                          <p:spTgt spid="1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75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6" presetID="10" presetClass="exit" presetSubtype="0" fill="hold" grpId="2" nodeType="withEffect">
                                  <p:stCondLst>
                                    <p:cond delay="1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77" dur="250"/>
                                        <p:tgtEl>
                                          <p:spTgt spid="1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9" presetID="10" presetClass="exit" presetSubtype="0" fill="hold" grpId="2" nodeType="withEffect">
                                  <p:stCondLst>
                                    <p:cond delay="1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80" dur="250"/>
                                        <p:tgtEl>
                                          <p:spTgt spid="14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82" presetID="10" presetClass="exit" presetSubtype="0" fill="hold" grpId="2" nodeType="withEffect">
                                  <p:stCondLst>
                                    <p:cond delay="1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83" dur="250"/>
                                        <p:tgtEl>
                                          <p:spTgt spid="1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85" presetID="10" presetClass="exit" presetSubtype="0" fill="hold" grpId="2" nodeType="withEffect">
                                  <p:stCondLst>
                                    <p:cond delay="1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86" dur="250"/>
                                        <p:tgtEl>
                                          <p:spTgt spid="1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88" presetID="6" presetClass="emph" presetSubtype="0" accel="100000" fill="hold" grpId="1" nodeType="withEffect">
                                  <p:stCondLst>
                                    <p:cond delay="10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7289" dur="650" fill="hold"/>
                                        <p:tgtEl>
                                          <p:spTgt spid="143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290" presetID="6" presetClass="emph" presetSubtype="0" accel="100000" fill="hold" grpId="1" nodeType="withEffect">
                                  <p:stCondLst>
                                    <p:cond delay="1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7291" dur="650" fill="hold"/>
                                        <p:tgtEl>
                                          <p:spTgt spid="143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7292" presetID="6" presetClass="emph" presetSubtype="0" accel="10000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Scale>
                                      <p:cBhvr>
                                        <p:cTn id="7293" dur="600" fill="hold"/>
                                        <p:tgtEl>
                                          <p:spTgt spid="1402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294" presetID="23" presetClass="entr" presetSubtype="16" fill="hold" grpId="0" nodeType="withEffect">
                                  <p:stCondLst>
                                    <p:cond delay="1185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2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98" presetID="22" presetClass="entr" presetSubtype="4" fill="hold" nodeType="withEffect">
                                  <p:stCondLst>
                                    <p:cond delay="11850"/>
                                  </p:stCondLst>
                                  <p:childTnLst>
                                    <p:set>
                                      <p:cBhvr>
                                        <p:cTn id="7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00" dur="151"/>
                                        <p:tgtEl>
                                          <p:spTgt spid="1529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0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0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3" presetID="22" presetClass="entr" presetSubtype="4" fill="hold" nodeType="withEffect">
                                  <p:stCondLst>
                                    <p:cond delay="11870"/>
                                  </p:stCondLst>
                                  <p:childTnLst>
                                    <p:set>
                                      <p:cBhvr>
                                        <p:cTn id="7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05" dur="151"/>
                                        <p:tgtEl>
                                          <p:spTgt spid="1530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0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0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8" presetID="22" presetClass="entr" presetSubtype="4" fill="hold" nodeType="withEffect">
                                  <p:stCondLst>
                                    <p:cond delay="11890"/>
                                  </p:stCondLst>
                                  <p:childTnLst>
                                    <p:set>
                                      <p:cBhvr>
                                        <p:cTn id="7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10" dur="151"/>
                                        <p:tgtEl>
                                          <p:spTgt spid="1531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1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1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3" presetID="22" presetClass="entr" presetSubtype="4" fill="hold" nodeType="withEffect">
                                  <p:stCondLst>
                                    <p:cond delay="11910"/>
                                  </p:stCondLst>
                                  <p:childTnLst>
                                    <p:set>
                                      <p:cBhvr>
                                        <p:cTn id="7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15" dur="151"/>
                                        <p:tgtEl>
                                          <p:spTgt spid="1532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1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1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8" presetID="22" presetClass="entr" presetSubtype="4" fill="hold" nodeType="withEffect">
                                  <p:stCondLst>
                                    <p:cond delay="11930"/>
                                  </p:stCondLst>
                                  <p:childTnLst>
                                    <p:set>
                                      <p:cBhvr>
                                        <p:cTn id="7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20" dur="151"/>
                                        <p:tgtEl>
                                          <p:spTgt spid="1533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2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2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23" presetID="22" presetClass="entr" presetSubtype="4" fill="hold" nodeType="withEffect">
                                  <p:stCondLst>
                                    <p:cond delay="11950"/>
                                  </p:stCondLst>
                                  <p:childTnLst>
                                    <p:set>
                                      <p:cBhvr>
                                        <p:cTn id="7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25" dur="151"/>
                                        <p:tgtEl>
                                          <p:spTgt spid="1534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2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2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28" presetID="22" presetClass="entr" presetSubtype="4" fill="hold" nodeType="withEffect">
                                  <p:stCondLst>
                                    <p:cond delay="11970"/>
                                  </p:stCondLst>
                                  <p:childTnLst>
                                    <p:set>
                                      <p:cBhvr>
                                        <p:cTn id="7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30" dur="151"/>
                                        <p:tgtEl>
                                          <p:spTgt spid="1535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3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3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3" presetID="22" presetClass="entr" presetSubtype="4" fill="hold" nodeType="withEffect">
                                  <p:stCondLst>
                                    <p:cond delay="11990"/>
                                  </p:stCondLst>
                                  <p:childTnLst>
                                    <p:set>
                                      <p:cBhvr>
                                        <p:cTn id="7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35" dur="151"/>
                                        <p:tgtEl>
                                          <p:spTgt spid="1536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3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3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8" presetID="22" presetClass="entr" presetSubtype="4" fill="hold" nodeType="withEffect">
                                  <p:stCondLst>
                                    <p:cond delay="12010"/>
                                  </p:stCondLst>
                                  <p:childTnLst>
                                    <p:set>
                                      <p:cBhvr>
                                        <p:cTn id="7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40" dur="151"/>
                                        <p:tgtEl>
                                          <p:spTgt spid="1537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4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4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43" presetID="22" presetClass="entr" presetSubtype="4" fill="hold" nodeType="withEffect">
                                  <p:stCondLst>
                                    <p:cond delay="12030"/>
                                  </p:stCondLst>
                                  <p:childTnLst>
                                    <p:set>
                                      <p:cBhvr>
                                        <p:cTn id="7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45" dur="151"/>
                                        <p:tgtEl>
                                          <p:spTgt spid="1538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4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4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48" presetID="22" presetClass="entr" presetSubtype="4" fill="hold" nodeType="withEffect">
                                  <p:stCondLst>
                                    <p:cond delay="12050"/>
                                  </p:stCondLst>
                                  <p:childTnLst>
                                    <p:set>
                                      <p:cBhvr>
                                        <p:cTn id="7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50" dur="151"/>
                                        <p:tgtEl>
                                          <p:spTgt spid="1539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5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5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3" presetID="22" presetClass="entr" presetSubtype="4" fill="hold" nodeType="withEffect">
                                  <p:stCondLst>
                                    <p:cond delay="12070"/>
                                  </p:stCondLst>
                                  <p:childTnLst>
                                    <p:set>
                                      <p:cBhvr>
                                        <p:cTn id="7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55" dur="151"/>
                                        <p:tgtEl>
                                          <p:spTgt spid="1540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5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5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8" presetID="22" presetClass="entr" presetSubtype="4" fill="hold" nodeType="withEffect">
                                  <p:stCondLst>
                                    <p:cond delay="12090"/>
                                  </p:stCondLst>
                                  <p:childTnLst>
                                    <p:set>
                                      <p:cBhvr>
                                        <p:cTn id="7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60" dur="151"/>
                                        <p:tgtEl>
                                          <p:spTgt spid="1541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6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6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3" presetID="22" presetClass="entr" presetSubtype="4" fill="hold" nodeType="withEffect">
                                  <p:stCondLst>
                                    <p:cond delay="12110"/>
                                  </p:stCondLst>
                                  <p:childTnLst>
                                    <p:set>
                                      <p:cBhvr>
                                        <p:cTn id="7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65" dur="151"/>
                                        <p:tgtEl>
                                          <p:spTgt spid="1542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6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6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68" presetID="22" presetClass="entr" presetSubtype="4" fill="hold" nodeType="withEffect">
                                  <p:stCondLst>
                                    <p:cond delay="12130"/>
                                  </p:stCondLst>
                                  <p:childTnLst>
                                    <p:set>
                                      <p:cBhvr>
                                        <p:cTn id="7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70" dur="151"/>
                                        <p:tgtEl>
                                          <p:spTgt spid="1543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7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7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3" presetID="22" presetClass="entr" presetSubtype="4" fill="hold" nodeType="withEffect">
                                  <p:stCondLst>
                                    <p:cond delay="12150"/>
                                  </p:stCondLst>
                                  <p:childTnLst>
                                    <p:set>
                                      <p:cBhvr>
                                        <p:cTn id="7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75" dur="151"/>
                                        <p:tgtEl>
                                          <p:spTgt spid="1544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7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7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8" presetID="22" presetClass="entr" presetSubtype="4" fill="hold" nodeType="withEffect">
                                  <p:stCondLst>
                                    <p:cond delay="12170"/>
                                  </p:stCondLst>
                                  <p:childTnLst>
                                    <p:set>
                                      <p:cBhvr>
                                        <p:cTn id="7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80" dur="151"/>
                                        <p:tgtEl>
                                          <p:spTgt spid="1545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8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8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83" presetID="22" presetClass="entr" presetSubtype="4" fill="hold" nodeType="withEffect">
                                  <p:stCondLst>
                                    <p:cond delay="12190"/>
                                  </p:stCondLst>
                                  <p:childTnLst>
                                    <p:set>
                                      <p:cBhvr>
                                        <p:cTn id="7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85" dur="151"/>
                                        <p:tgtEl>
                                          <p:spTgt spid="1546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8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8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88" presetID="22" presetClass="entr" presetSubtype="4" fill="hold" nodeType="withEffect">
                                  <p:stCondLst>
                                    <p:cond delay="12210"/>
                                  </p:stCondLst>
                                  <p:childTnLst>
                                    <p:set>
                                      <p:cBhvr>
                                        <p:cTn id="7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90" dur="151"/>
                                        <p:tgtEl>
                                          <p:spTgt spid="1547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9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9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3" presetID="22" presetClass="entr" presetSubtype="4" fill="hold" nodeType="withEffect">
                                  <p:stCondLst>
                                    <p:cond delay="12230"/>
                                  </p:stCondLst>
                                  <p:childTnLst>
                                    <p:set>
                                      <p:cBhvr>
                                        <p:cTn id="7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95" dur="151"/>
                                        <p:tgtEl>
                                          <p:spTgt spid="1548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39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9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8" presetID="22" presetClass="entr" presetSubtype="4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set>
                                      <p:cBhvr>
                                        <p:cTn id="7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00" dur="151"/>
                                        <p:tgtEl>
                                          <p:spTgt spid="1549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40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0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3" presetID="22" presetClass="entr" presetSubtype="4" fill="hold" nodeType="withEffect">
                                  <p:stCondLst>
                                    <p:cond delay="12270"/>
                                  </p:stCondLst>
                                  <p:childTnLst>
                                    <p:set>
                                      <p:cBhvr>
                                        <p:cTn id="7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05" dur="151"/>
                                        <p:tgtEl>
                                          <p:spTgt spid="1524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40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0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8" presetID="22" presetClass="entr" presetSubtype="4" fill="hold" nodeType="withEffect">
                                  <p:stCondLst>
                                    <p:cond delay="12290"/>
                                  </p:stCondLst>
                                  <p:childTnLst>
                                    <p:set>
                                      <p:cBhvr>
                                        <p:cTn id="7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10" dur="151"/>
                                        <p:tgtEl>
                                          <p:spTgt spid="1525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41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1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3" presetID="22" presetClass="entr" presetSubtype="4" fill="hold" nodeType="withEffect">
                                  <p:stCondLst>
                                    <p:cond delay="12310"/>
                                  </p:stCondLst>
                                  <p:childTnLst>
                                    <p:set>
                                      <p:cBhvr>
                                        <p:cTn id="7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15" dur="151"/>
                                        <p:tgtEl>
                                          <p:spTgt spid="1526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41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1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8" presetID="22" presetClass="entr" presetSubtype="4" fill="hold" nodeType="withEffect">
                                  <p:stCondLst>
                                    <p:cond delay="12330"/>
                                  </p:stCondLst>
                                  <p:childTnLst>
                                    <p:set>
                                      <p:cBhvr>
                                        <p:cTn id="7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20" dur="151"/>
                                        <p:tgtEl>
                                          <p:spTgt spid="1527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42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2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23" presetID="22" presetClass="entr" presetSubtype="4" fill="hold" nodeType="withEffect">
                                  <p:stCondLst>
                                    <p:cond delay="12350"/>
                                  </p:stCondLst>
                                  <p:childTnLst>
                                    <p:set>
                                      <p:cBhvr>
                                        <p:cTn id="7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25" dur="151"/>
                                        <p:tgtEl>
                                          <p:spTgt spid="1528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42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2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28" presetID="22" presetClass="entr" presetSubtype="4" fill="hold" nodeType="withEffect">
                                  <p:stCondLst>
                                    <p:cond delay="12370"/>
                                  </p:stCondLst>
                                  <p:childTnLst>
                                    <p:set>
                                      <p:cBhvr>
                                        <p:cTn id="7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30" dur="151"/>
                                        <p:tgtEl>
                                          <p:spTgt spid="1554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43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3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33" presetID="22" presetClass="entr" presetSubtype="4" fill="hold" nodeType="withEffect">
                                  <p:stCondLst>
                                    <p:cond delay="12390"/>
                                  </p:stCondLst>
                                  <p:childTnLst>
                                    <p:set>
                                      <p:cBhvr>
                                        <p:cTn id="7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35" dur="151"/>
                                        <p:tgtEl>
                                          <p:spTgt spid="1550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43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3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38" presetID="22" presetClass="entr" presetSubtype="4" fill="hold" nodeType="withEffect">
                                  <p:stCondLst>
                                    <p:cond delay="12410"/>
                                  </p:stCondLst>
                                  <p:childTnLst>
                                    <p:set>
                                      <p:cBhvr>
                                        <p:cTn id="7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40" dur="151"/>
                                        <p:tgtEl>
                                          <p:spTgt spid="1551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44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4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43" presetID="22" presetClass="entr" presetSubtype="4" fill="hold" nodeType="withEffect">
                                  <p:stCondLst>
                                    <p:cond delay="12430"/>
                                  </p:stCondLst>
                                  <p:childTnLst>
                                    <p:set>
                                      <p:cBhvr>
                                        <p:cTn id="7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45" dur="151"/>
                                        <p:tgtEl>
                                          <p:spTgt spid="1552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446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4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48" presetID="22" presetClass="entr" presetSubtype="4" fill="hold" nodeType="withEffect">
                                  <p:stCondLst>
                                    <p:cond delay="12450"/>
                                  </p:stCondLst>
                                  <p:childTnLst>
                                    <p:set>
                                      <p:cBhvr>
                                        <p:cTn id="7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50" dur="151"/>
                                        <p:tgtEl>
                                          <p:spTgt spid="1553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7451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1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5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3" presetID="1" presetClass="path" presetSubtype="0" decel="100000" fill="hold" grpId="0" nodeType="withEffect">
                                  <p:stCondLst>
                                    <p:cond delay="11850"/>
                                  </p:stCondLst>
                                  <p:iterate type="wd">
                                    <p:tmPct val="200"/>
                                  </p:iterate>
                                  <p:childTnLst>
                                    <p:animMotion origin="layout" path="M -0.04714 0.51841 C -0.03969 0.50496 -0.02729 0.50474 -0.01985 0.51797 C -0.01228 0.53142 -0.01241 0.55325 -0.01997 0.56649 C -0.02754 0.58016 -0.03969 0.58016 -0.04726 0.56671 C -0.0547 0.55325 -0.05483 0.53187 -0.04714 0.51841 Z " pathEditMode="relative" rAng="18900000" ptsTypes="AAAAA">
                                      <p:cBhvr>
                                        <p:cTn id="7454" dur="1000" fill="hold"/>
                                        <p:tgtEl>
                                          <p:spTgt spid="1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2" y="2404"/>
                                    </p:animMotion>
                                  </p:childTnLst>
                                </p:cTn>
                              </p:par>
                              <p:par>
                                <p:cTn id="7455" presetID="10" presetClass="exit" presetSubtype="0" fill="hold" grpId="1" nodeType="withEffect">
                                  <p:stCondLst>
                                    <p:cond delay="123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56" dur="303"/>
                                        <p:tgtEl>
                                          <p:spTgt spid="1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5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8" presetID="1" presetClass="path" presetSubtype="0" decel="100000" fill="hold" grpId="0" nodeType="withEffect">
                                  <p:stCondLst>
                                    <p:cond delay="11850"/>
                                  </p:stCondLst>
                                  <p:iterate type="wd">
                                    <p:tmPct val="200"/>
                                  </p:iterate>
                                  <p:childTnLst>
                                    <p:animMotion origin="layout" path="M -0.05532 0.58435 C -0.06835 0.58413 -0.07902 0.5656 -0.07914 0.54245 C -0.07902 0.51974 -0.06835 0.50099 -0.05545 0.50099 C -0.04205 0.50055 -0.03188 0.52018 -0.03163 0.54223 C -0.03188 0.56604 -0.04205 0.58413 -0.05532 0.58435 Z " pathEditMode="relative" rAng="10800000" ptsTypes="AAAAA">
                                      <p:cBhvr>
                                        <p:cTn id="7459" dur="1000" fill="hold"/>
                                        <p:tgtEl>
                                          <p:spTgt spid="1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8"/>
                                    </p:animMotion>
                                  </p:childTnLst>
                                </p:cTn>
                              </p:par>
                              <p:par>
                                <p:cTn id="7460" presetID="10" presetClass="exit" presetSubtype="0" fill="hold" grpId="1" nodeType="withEffect">
                                  <p:stCondLst>
                                    <p:cond delay="123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61" dur="303"/>
                                        <p:tgtEl>
                                          <p:spTgt spid="1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62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3" presetID="1" presetClass="path" presetSubtype="0" decel="100000" fill="hold" grpId="0" nodeType="withEffect">
                                  <p:stCondLst>
                                    <p:cond delay="11850"/>
                                  </p:stCondLst>
                                  <p:iterate type="wd">
                                    <p:tmPct val="200"/>
                                  </p:iterate>
                                  <p:childTnLst>
                                    <p:animMotion origin="layout" path="M -0.05445 0.54223 C -0.05458 0.56274 -0.064 0.58016 -0.07554 0.58038 C -0.0872 0.58016 -0.09662 0.56296 -0.09662 0.54223 C -0.09687 0.52062 -0.08695 0.5043 -0.07566 0.50452 C -0.06375 0.50452 -0.05458 0.52062 -0.05445 0.54223 Z " pathEditMode="relative" rAng="5400000" ptsTypes="AAAAA">
                                      <p:cBhvr>
                                        <p:cTn id="7464" dur="1000" fill="hold"/>
                                        <p:tgtEl>
                                          <p:spTgt spid="1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" y="0"/>
                                    </p:animMotion>
                                  </p:childTnLst>
                                </p:cTn>
                              </p:par>
                              <p:par>
                                <p:cTn id="7465" presetID="10" presetClass="exit" presetSubtype="0" fill="hold" grpId="1" nodeType="withEffect">
                                  <p:stCondLst>
                                    <p:cond delay="123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466" dur="303"/>
                                        <p:tgtEl>
                                          <p:spTgt spid="1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67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6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7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72"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7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75" dur="500"/>
                                        <p:tgtEl>
                                          <p:spTgt spid="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76" presetID="10" presetClass="exit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77"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9" presetID="10" presetClass="exit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80" dur="500"/>
                                        <p:tgtEl>
                                          <p:spTgt spid="9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82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84" dur="500"/>
                                        <p:tgtEl>
                                          <p:spTgt spid="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85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87" dur="500"/>
                                        <p:tgtEl>
                                          <p:spTgt spid="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88" presetID="10" presetClass="exit" presetSubtype="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89" dur="500"/>
                                        <p:tgtEl>
                                          <p:spTgt spid="9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1" presetID="10" presetClass="exit" presetSubtype="0" fill="hold" grpId="1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92" dur="500"/>
                                        <p:tgtEl>
                                          <p:spTgt spid="9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4" presetID="10" presetClass="entr" presetSubtype="0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7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96" dur="500"/>
                                        <p:tgtEl>
                                          <p:spTgt spid="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97" presetID="10" presetClass="entr" presetSubtype="0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7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99"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0" presetID="10" presetClass="exit" presetSubtype="0" fill="hold" grpId="1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01" dur="500"/>
                                        <p:tgtEl>
                                          <p:spTgt spid="9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3" presetID="10" presetClass="exit" presetSubtype="0" fill="hold" grpId="1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04" dur="500"/>
                                        <p:tgtEl>
                                          <p:spTgt spid="9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06" presetID="10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7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08" dur="5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09" presetID="10" presetClass="entr" presetSubtype="0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7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11" dur="500"/>
                                        <p:tgtEl>
                                          <p:spTgt spid="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3600" numSld="999">
                <p:cTn id="75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  <p:bldP spid="308" grpId="0" animBg="1"/>
      <p:bldP spid="309" grpId="0" animBg="1"/>
      <p:bldP spid="310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6" grpId="0" animBg="1"/>
      <p:bldP spid="317" grpId="0" animBg="1"/>
      <p:bldP spid="318" grpId="0" animBg="1"/>
      <p:bldP spid="319" grpId="0" animBg="1"/>
      <p:bldP spid="320" grpId="0" animBg="1"/>
      <p:bldP spid="321" grpId="0" animBg="1"/>
      <p:bldP spid="322" grpId="0" animBg="1"/>
      <p:bldP spid="323" grpId="0" animBg="1"/>
      <p:bldP spid="324" grpId="0" animBg="1"/>
      <p:bldP spid="325" grpId="0" animBg="1"/>
      <p:bldP spid="326" grpId="0" animBg="1"/>
      <p:bldP spid="327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  <p:bldP spid="348" grpId="0" animBg="1"/>
      <p:bldP spid="349" grpId="0" animBg="1"/>
      <p:bldP spid="350" grpId="0" animBg="1"/>
      <p:bldP spid="351" grpId="0" animBg="1"/>
      <p:bldP spid="352" grpId="0" animBg="1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76" grpId="0" animBg="1"/>
      <p:bldP spid="377" grpId="0" animBg="1"/>
      <p:bldP spid="378" grpId="0" animBg="1"/>
      <p:bldP spid="379" grpId="0" animBg="1"/>
      <p:bldP spid="380" grpId="0" animBg="1"/>
      <p:bldP spid="381" grpId="0" animBg="1"/>
      <p:bldP spid="382" grpId="0" animBg="1"/>
      <p:bldP spid="383" grpId="0" animBg="1"/>
      <p:bldP spid="384" grpId="0" animBg="1"/>
      <p:bldP spid="385" grpId="0" animBg="1"/>
      <p:bldP spid="386" grpId="0" animBg="1"/>
      <p:bldP spid="387" grpId="0" animBg="1"/>
      <p:bldP spid="388" grpId="0" animBg="1"/>
      <p:bldP spid="389" grpId="0" animBg="1"/>
      <p:bldP spid="390" grpId="0" animBg="1"/>
      <p:bldP spid="391" grpId="0" animBg="1"/>
      <p:bldP spid="392" grpId="0" animBg="1"/>
      <p:bldP spid="393" grpId="0" animBg="1"/>
      <p:bldP spid="394" grpId="0" animBg="1"/>
      <p:bldP spid="395" grpId="0" animBg="1"/>
      <p:bldP spid="396" grpId="0" animBg="1"/>
      <p:bldP spid="397" grpId="0" animBg="1"/>
      <p:bldP spid="398" grpId="0" animBg="1"/>
      <p:bldP spid="399" grpId="0" animBg="1"/>
      <p:bldP spid="400" grpId="0" animBg="1"/>
      <p:bldP spid="401" grpId="0" animBg="1"/>
      <p:bldP spid="402" grpId="0" animBg="1"/>
      <p:bldP spid="403" grpId="0" animBg="1"/>
      <p:bldP spid="404" grpId="0" animBg="1"/>
      <p:bldP spid="405" grpId="0" animBg="1"/>
      <p:bldP spid="406" grpId="0" animBg="1"/>
      <p:bldP spid="407" grpId="0" animBg="1"/>
      <p:bldP spid="408" grpId="0" animBg="1"/>
      <p:bldP spid="409" grpId="0" animBg="1"/>
      <p:bldP spid="410" grpId="0" animBg="1"/>
      <p:bldP spid="411" grpId="0" animBg="1"/>
      <p:bldP spid="412" grpId="0" animBg="1"/>
      <p:bldP spid="413" grpId="0" animBg="1"/>
      <p:bldP spid="414" grpId="0" animBg="1"/>
      <p:bldP spid="415" grpId="0" animBg="1"/>
      <p:bldP spid="416" grpId="0" animBg="1"/>
      <p:bldP spid="417" grpId="0" animBg="1"/>
      <p:bldP spid="418" grpId="0" animBg="1"/>
      <p:bldP spid="419" grpId="0" animBg="1"/>
      <p:bldP spid="420" grpId="0" animBg="1"/>
      <p:bldP spid="421" grpId="0" animBg="1"/>
      <p:bldP spid="422" grpId="0" animBg="1"/>
      <p:bldP spid="423" grpId="0" animBg="1"/>
      <p:bldP spid="424" grpId="0" animBg="1"/>
      <p:bldP spid="425" grpId="0" animBg="1"/>
      <p:bldP spid="426" grpId="0" animBg="1"/>
      <p:bldP spid="427" grpId="0" animBg="1"/>
      <p:bldP spid="428" grpId="0" animBg="1"/>
      <p:bldP spid="429" grpId="0" build="allAtOnce"/>
      <p:bldP spid="430" grpId="0" build="allAtOnce"/>
      <p:bldP spid="431" grpId="0" animBg="1"/>
      <p:bldP spid="431" grpId="1" animBg="1"/>
      <p:bldP spid="432" grpId="0" animBg="1"/>
      <p:bldP spid="432" grpId="1" animBg="1"/>
      <p:bldP spid="433" grpId="0" animBg="1"/>
      <p:bldP spid="433" grpId="1" animBg="1"/>
      <p:bldP spid="434" grpId="0" animBg="1"/>
      <p:bldP spid="434" grpId="1" animBg="1"/>
      <p:bldP spid="435" grpId="0" animBg="1"/>
      <p:bldP spid="435" grpId="1" animBg="1"/>
      <p:bldP spid="436" grpId="0" animBg="1"/>
      <p:bldP spid="436" grpId="1" animBg="1"/>
      <p:bldP spid="437" grpId="0" animBg="1"/>
      <p:bldP spid="437" grpId="1" animBg="1"/>
      <p:bldP spid="438" grpId="0" animBg="1"/>
      <p:bldP spid="438" grpId="1" animBg="1"/>
      <p:bldP spid="439" grpId="0" animBg="1"/>
      <p:bldP spid="439" grpId="1" animBg="1"/>
      <p:bldP spid="440" grpId="0" animBg="1"/>
      <p:bldP spid="440" grpId="1" animBg="1"/>
      <p:bldP spid="441" grpId="0" animBg="1"/>
      <p:bldP spid="441" grpId="1" animBg="1"/>
      <p:bldP spid="454" grpId="0" animBg="1"/>
      <p:bldP spid="454" grpId="1" animBg="1"/>
      <p:bldP spid="455" grpId="0" animBg="1"/>
      <p:bldP spid="455" grpId="1" animBg="1"/>
      <p:bldP spid="456" grpId="0" animBg="1"/>
      <p:bldP spid="456" grpId="1" animBg="1"/>
      <p:bldP spid="457" grpId="0" animBg="1"/>
      <p:bldP spid="457" grpId="1" animBg="1"/>
      <p:bldP spid="458" grpId="0" animBg="1"/>
      <p:bldP spid="458" grpId="1" animBg="1"/>
      <p:bldP spid="459" grpId="0" animBg="1"/>
      <p:bldP spid="459" grpId="1" animBg="1"/>
      <p:bldP spid="460" grpId="0" animBg="1"/>
      <p:bldP spid="460" grpId="1" animBg="1"/>
      <p:bldP spid="461" grpId="0" animBg="1"/>
      <p:bldP spid="461" grpId="1" animBg="1"/>
      <p:bldP spid="462" grpId="0" animBg="1"/>
      <p:bldP spid="462" grpId="1" animBg="1"/>
      <p:bldP spid="463" grpId="0" animBg="1"/>
      <p:bldP spid="463" grpId="1" animBg="1"/>
      <p:bldP spid="464" grpId="0" animBg="1"/>
      <p:bldP spid="464" grpId="1" animBg="1"/>
      <p:bldP spid="465" grpId="0" animBg="1"/>
      <p:bldP spid="465" grpId="1" animBg="1"/>
      <p:bldP spid="465" grpId="2" animBg="1"/>
      <p:bldP spid="466" grpId="0" animBg="1"/>
      <p:bldP spid="466" grpId="1" animBg="1"/>
      <p:bldP spid="466" grpId="2" animBg="1"/>
      <p:bldP spid="467" grpId="0" animBg="1"/>
      <p:bldP spid="467" grpId="1" animBg="1"/>
      <p:bldP spid="467" grpId="2" animBg="1"/>
      <p:bldP spid="468" grpId="0" animBg="1"/>
      <p:bldP spid="468" grpId="1" animBg="1"/>
      <p:bldP spid="468" grpId="2" animBg="1"/>
      <p:bldP spid="469" grpId="0" animBg="1"/>
      <p:bldP spid="469" grpId="1" animBg="1"/>
      <p:bldP spid="469" grpId="2" animBg="1"/>
      <p:bldP spid="470" grpId="0" animBg="1"/>
      <p:bldP spid="470" grpId="1" animBg="1"/>
      <p:bldP spid="470" grpId="2" animBg="1"/>
      <p:bldP spid="471" grpId="0" animBg="1"/>
      <p:bldP spid="471" grpId="1" animBg="1"/>
      <p:bldP spid="471" grpId="2" animBg="1"/>
      <p:bldP spid="472" grpId="0" animBg="1"/>
      <p:bldP spid="472" grpId="1" animBg="1"/>
      <p:bldP spid="472" grpId="2" animBg="1"/>
      <p:bldP spid="473" grpId="0" animBg="1"/>
      <p:bldP spid="473" grpId="1" animBg="1"/>
      <p:bldP spid="473" grpId="2" animBg="1"/>
      <p:bldP spid="474" grpId="0" animBg="1"/>
      <p:bldP spid="474" grpId="1" animBg="1"/>
      <p:bldP spid="474" grpId="2" animBg="1"/>
      <p:bldP spid="475" grpId="0" animBg="1"/>
      <p:bldP spid="475" grpId="1" animBg="1"/>
      <p:bldP spid="475" grpId="2" animBg="1"/>
      <p:bldP spid="476" grpId="0" animBg="1"/>
      <p:bldP spid="476" grpId="1" animBg="1"/>
      <p:bldP spid="476" grpId="2" animBg="1"/>
      <p:bldP spid="477" grpId="0" animBg="1"/>
      <p:bldP spid="477" grpId="1" animBg="1"/>
      <p:bldP spid="477" grpId="2" animBg="1"/>
      <p:bldP spid="478" grpId="0" animBg="1"/>
      <p:bldP spid="478" grpId="1" animBg="1"/>
      <p:bldP spid="478" grpId="2" animBg="1"/>
      <p:bldP spid="479" grpId="0" animBg="1"/>
      <p:bldP spid="479" grpId="1" animBg="1"/>
      <p:bldP spid="479" grpId="2" animBg="1"/>
      <p:bldP spid="480" grpId="0" animBg="1"/>
      <p:bldP spid="480" grpId="1" animBg="1"/>
      <p:bldP spid="480" grpId="2" animBg="1"/>
      <p:bldP spid="481" grpId="0" animBg="1"/>
      <p:bldP spid="481" grpId="1" animBg="1"/>
      <p:bldP spid="481" grpId="2" animBg="1"/>
      <p:bldP spid="482" grpId="0" animBg="1"/>
      <p:bldP spid="482" grpId="1" animBg="1"/>
      <p:bldP spid="482" grpId="2" animBg="1"/>
      <p:bldP spid="483" grpId="0" animBg="1"/>
      <p:bldP spid="483" grpId="1" animBg="1"/>
      <p:bldP spid="483" grpId="2" animBg="1"/>
      <p:bldP spid="484" grpId="0" animBg="1"/>
      <p:bldP spid="484" grpId="1" animBg="1"/>
      <p:bldP spid="484" grpId="2" animBg="1"/>
      <p:bldP spid="485" grpId="0" animBg="1"/>
      <p:bldP spid="485" grpId="1" animBg="1"/>
      <p:bldP spid="485" grpId="2" animBg="1"/>
      <p:bldP spid="486" grpId="0" animBg="1"/>
      <p:bldP spid="486" grpId="1" animBg="1"/>
      <p:bldP spid="486" grpId="2" animBg="1"/>
      <p:bldP spid="487" grpId="0" animBg="1"/>
      <p:bldP spid="487" grpId="1" animBg="1"/>
      <p:bldP spid="487" grpId="2" animBg="1"/>
      <p:bldP spid="488" grpId="0" animBg="1"/>
      <p:bldP spid="488" grpId="1" animBg="1"/>
      <p:bldP spid="488" grpId="2" animBg="1"/>
      <p:bldP spid="489" grpId="0" animBg="1"/>
      <p:bldP spid="489" grpId="1" animBg="1"/>
      <p:bldP spid="489" grpId="2" animBg="1"/>
      <p:bldP spid="490" grpId="0" animBg="1"/>
      <p:bldP spid="490" grpId="1" animBg="1"/>
      <p:bldP spid="490" grpId="2" animBg="1"/>
      <p:bldP spid="491" grpId="0" animBg="1"/>
      <p:bldP spid="491" grpId="1" animBg="1"/>
      <p:bldP spid="491" grpId="2" animBg="1"/>
      <p:bldP spid="492" grpId="0" animBg="1"/>
      <p:bldP spid="492" grpId="1" animBg="1"/>
      <p:bldP spid="492" grpId="2" animBg="1"/>
      <p:bldP spid="493" grpId="0" animBg="1"/>
      <p:bldP spid="493" grpId="1" animBg="1"/>
      <p:bldP spid="493" grpId="2" animBg="1"/>
      <p:bldP spid="494" grpId="0" animBg="1"/>
      <p:bldP spid="494" grpId="1" animBg="1"/>
      <p:bldP spid="494" grpId="2" animBg="1"/>
      <p:bldP spid="495" grpId="0" animBg="1"/>
      <p:bldP spid="495" grpId="1" animBg="1"/>
      <p:bldP spid="495" grpId="2" animBg="1"/>
      <p:bldP spid="496" grpId="0" animBg="1"/>
      <p:bldP spid="496" grpId="1" animBg="1"/>
      <p:bldP spid="496" grpId="2" animBg="1"/>
      <p:bldP spid="497" grpId="0" animBg="1"/>
      <p:bldP spid="497" grpId="1" animBg="1"/>
      <p:bldP spid="497" grpId="2" animBg="1"/>
      <p:bldP spid="498" grpId="0" animBg="1"/>
      <p:bldP spid="498" grpId="1" animBg="1"/>
      <p:bldP spid="498" grpId="2" animBg="1"/>
      <p:bldP spid="499" grpId="0" animBg="1"/>
      <p:bldP spid="499" grpId="1" animBg="1"/>
      <p:bldP spid="499" grpId="2" animBg="1"/>
      <p:bldP spid="500" grpId="0" animBg="1"/>
      <p:bldP spid="500" grpId="1" animBg="1"/>
      <p:bldP spid="500" grpId="2" animBg="1"/>
      <p:bldP spid="501" grpId="0" animBg="1"/>
      <p:bldP spid="501" grpId="1" animBg="1"/>
      <p:bldP spid="501" grpId="2" animBg="1"/>
      <p:bldP spid="502" grpId="0" animBg="1"/>
      <p:bldP spid="502" grpId="1" animBg="1"/>
      <p:bldP spid="502" grpId="2" animBg="1"/>
      <p:bldP spid="503" grpId="0" animBg="1"/>
      <p:bldP spid="503" grpId="1" animBg="1"/>
      <p:bldP spid="503" grpId="2" animBg="1"/>
      <p:bldP spid="504" grpId="0" animBg="1"/>
      <p:bldP spid="504" grpId="1" animBg="1"/>
      <p:bldP spid="504" grpId="2" animBg="1"/>
      <p:bldP spid="505" grpId="0" animBg="1"/>
      <p:bldP spid="505" grpId="1" animBg="1"/>
      <p:bldP spid="505" grpId="2" animBg="1"/>
      <p:bldP spid="506" grpId="0" animBg="1"/>
      <p:bldP spid="506" grpId="1" animBg="1"/>
      <p:bldP spid="506" grpId="2" animBg="1"/>
      <p:bldP spid="507" grpId="0" animBg="1"/>
      <p:bldP spid="507" grpId="1" animBg="1"/>
      <p:bldP spid="507" grpId="2" animBg="1"/>
      <p:bldP spid="508" grpId="0" animBg="1"/>
      <p:bldP spid="508" grpId="1" animBg="1"/>
      <p:bldP spid="508" grpId="2" animBg="1"/>
      <p:bldP spid="509" grpId="0" animBg="1"/>
      <p:bldP spid="509" grpId="1" animBg="1"/>
      <p:bldP spid="509" grpId="2" animBg="1"/>
      <p:bldP spid="510" grpId="0" animBg="1"/>
      <p:bldP spid="510" grpId="1" animBg="1"/>
      <p:bldP spid="510" grpId="2" animBg="1"/>
      <p:bldP spid="511" grpId="0" animBg="1"/>
      <p:bldP spid="511" grpId="1" animBg="1"/>
      <p:bldP spid="511" grpId="2" animBg="1"/>
      <p:bldP spid="512" grpId="0" animBg="1"/>
      <p:bldP spid="512" grpId="1" animBg="1"/>
      <p:bldP spid="512" grpId="2" animBg="1"/>
      <p:bldP spid="513" grpId="0" animBg="1"/>
      <p:bldP spid="513" grpId="1" animBg="1"/>
      <p:bldP spid="513" grpId="2" animBg="1"/>
      <p:bldP spid="514" grpId="0" animBg="1"/>
      <p:bldP spid="514" grpId="1" animBg="1"/>
      <p:bldP spid="514" grpId="2" animBg="1"/>
      <p:bldP spid="515" grpId="0" animBg="1"/>
      <p:bldP spid="515" grpId="1" animBg="1"/>
      <p:bldP spid="515" grpId="2" animBg="1"/>
      <p:bldP spid="516" grpId="0" animBg="1"/>
      <p:bldP spid="516" grpId="1" animBg="1"/>
      <p:bldP spid="516" grpId="2" animBg="1"/>
      <p:bldP spid="517" grpId="0" animBg="1"/>
      <p:bldP spid="517" grpId="1" animBg="1"/>
      <p:bldP spid="517" grpId="2" animBg="1"/>
      <p:bldP spid="518" grpId="0" animBg="1"/>
      <p:bldP spid="518" grpId="1" animBg="1"/>
      <p:bldP spid="518" grpId="2" animBg="1"/>
      <p:bldP spid="519" grpId="0" animBg="1"/>
      <p:bldP spid="519" grpId="1" animBg="1"/>
      <p:bldP spid="519" grpId="2" animBg="1"/>
      <p:bldP spid="520" grpId="0" animBg="1"/>
      <p:bldP spid="520" grpId="1" animBg="1"/>
      <p:bldP spid="520" grpId="2" animBg="1"/>
      <p:bldP spid="521" grpId="0" animBg="1"/>
      <p:bldP spid="521" grpId="1" animBg="1"/>
      <p:bldP spid="521" grpId="2" animBg="1"/>
      <p:bldP spid="522" grpId="0" animBg="1"/>
      <p:bldP spid="522" grpId="1" animBg="1"/>
      <p:bldP spid="522" grpId="2" animBg="1"/>
      <p:bldP spid="523" grpId="0" animBg="1"/>
      <p:bldP spid="523" grpId="1" animBg="1"/>
      <p:bldP spid="523" grpId="2" animBg="1"/>
      <p:bldP spid="524" grpId="0" animBg="1"/>
      <p:bldP spid="524" grpId="1" animBg="1"/>
      <p:bldP spid="524" grpId="2" animBg="1"/>
      <p:bldP spid="525" grpId="0" animBg="1"/>
      <p:bldP spid="525" grpId="1" animBg="1"/>
      <p:bldP spid="525" grpId="2" animBg="1"/>
      <p:bldP spid="526" grpId="0" animBg="1"/>
      <p:bldP spid="526" grpId="1" animBg="1"/>
      <p:bldP spid="526" grpId="2" animBg="1"/>
      <p:bldP spid="527" grpId="0" animBg="1"/>
      <p:bldP spid="527" grpId="1" animBg="1"/>
      <p:bldP spid="527" grpId="2" animBg="1"/>
      <p:bldP spid="528" grpId="0" animBg="1"/>
      <p:bldP spid="528" grpId="1" animBg="1"/>
      <p:bldP spid="528" grpId="2" animBg="1"/>
      <p:bldP spid="529" grpId="0" animBg="1"/>
      <p:bldP spid="529" grpId="1" animBg="1"/>
      <p:bldP spid="529" grpId="2" animBg="1"/>
      <p:bldP spid="530" grpId="0" animBg="1"/>
      <p:bldP spid="530" grpId="1" animBg="1"/>
      <p:bldP spid="530" grpId="2" animBg="1"/>
      <p:bldP spid="531" grpId="0" animBg="1"/>
      <p:bldP spid="531" grpId="1" animBg="1"/>
      <p:bldP spid="531" grpId="2" animBg="1"/>
      <p:bldP spid="532" grpId="0" animBg="1"/>
      <p:bldP spid="532" grpId="1" animBg="1"/>
      <p:bldP spid="532" grpId="2" animBg="1"/>
      <p:bldP spid="533" grpId="0" animBg="1"/>
      <p:bldP spid="533" grpId="1" animBg="1"/>
      <p:bldP spid="533" grpId="2" animBg="1"/>
      <p:bldP spid="534" grpId="0" animBg="1"/>
      <p:bldP spid="534" grpId="1" animBg="1"/>
      <p:bldP spid="534" grpId="2" animBg="1"/>
      <p:bldP spid="535" grpId="0" animBg="1"/>
      <p:bldP spid="535" grpId="1" animBg="1"/>
      <p:bldP spid="535" grpId="2" animBg="1"/>
      <p:bldP spid="536" grpId="0" animBg="1"/>
      <p:bldP spid="536" grpId="1" animBg="1"/>
      <p:bldP spid="536" grpId="2" animBg="1"/>
      <p:bldP spid="537" grpId="0" animBg="1"/>
      <p:bldP spid="537" grpId="1" animBg="1"/>
      <p:bldP spid="537" grpId="2" animBg="1"/>
      <p:bldP spid="538" grpId="0" animBg="1"/>
      <p:bldP spid="538" grpId="1" animBg="1"/>
      <p:bldP spid="538" grpId="2" animBg="1"/>
      <p:bldP spid="539" grpId="0" animBg="1"/>
      <p:bldP spid="539" grpId="1" animBg="1"/>
      <p:bldP spid="539" grpId="2" animBg="1"/>
      <p:bldP spid="540" grpId="0" animBg="1"/>
      <p:bldP spid="540" grpId="1" animBg="1"/>
      <p:bldP spid="540" grpId="2" animBg="1"/>
      <p:bldP spid="541" grpId="0" animBg="1"/>
      <p:bldP spid="541" grpId="1" animBg="1"/>
      <p:bldP spid="541" grpId="2" animBg="1"/>
      <p:bldP spid="542" grpId="0" animBg="1"/>
      <p:bldP spid="542" grpId="1" animBg="1"/>
      <p:bldP spid="542" grpId="2" animBg="1"/>
      <p:bldP spid="543" grpId="0" animBg="1"/>
      <p:bldP spid="543" grpId="1" animBg="1"/>
      <p:bldP spid="543" grpId="2" animBg="1"/>
      <p:bldP spid="544" grpId="0" animBg="1"/>
      <p:bldP spid="544" grpId="1" animBg="1"/>
      <p:bldP spid="544" grpId="2" animBg="1"/>
      <p:bldP spid="545" grpId="0" animBg="1"/>
      <p:bldP spid="545" grpId="1" animBg="1"/>
      <p:bldP spid="545" grpId="2" animBg="1"/>
      <p:bldP spid="546" grpId="0" animBg="1"/>
      <p:bldP spid="546" grpId="1" animBg="1"/>
      <p:bldP spid="546" grpId="2" animBg="1"/>
      <p:bldP spid="547" grpId="0" animBg="1"/>
      <p:bldP spid="547" grpId="1" animBg="1"/>
      <p:bldP spid="547" grpId="2" animBg="1"/>
      <p:bldP spid="548" grpId="0" animBg="1"/>
      <p:bldP spid="548" grpId="1" animBg="1"/>
      <p:bldP spid="548" grpId="2" animBg="1"/>
      <p:bldP spid="549" grpId="0" animBg="1"/>
      <p:bldP spid="549" grpId="1" animBg="1"/>
      <p:bldP spid="549" grpId="2" animBg="1"/>
      <p:bldP spid="550" grpId="0" animBg="1"/>
      <p:bldP spid="550" grpId="1" animBg="1"/>
      <p:bldP spid="550" grpId="2" animBg="1"/>
      <p:bldP spid="551" grpId="0" animBg="1"/>
      <p:bldP spid="551" grpId="1" animBg="1"/>
      <p:bldP spid="551" grpId="2" animBg="1"/>
      <p:bldP spid="552" grpId="0" animBg="1"/>
      <p:bldP spid="552" grpId="1" animBg="1"/>
      <p:bldP spid="552" grpId="2" animBg="1"/>
      <p:bldP spid="553" grpId="0" animBg="1"/>
      <p:bldP spid="553" grpId="1" animBg="1"/>
      <p:bldP spid="553" grpId="2" animBg="1"/>
      <p:bldP spid="554" grpId="0" animBg="1"/>
      <p:bldP spid="554" grpId="1" animBg="1"/>
      <p:bldP spid="554" grpId="2" animBg="1"/>
      <p:bldP spid="555" grpId="0" animBg="1"/>
      <p:bldP spid="555" grpId="1" animBg="1"/>
      <p:bldP spid="555" grpId="2" animBg="1"/>
      <p:bldP spid="556" grpId="0" animBg="1"/>
      <p:bldP spid="556" grpId="1" animBg="1"/>
      <p:bldP spid="556" grpId="2" animBg="1"/>
      <p:bldP spid="557" grpId="0" animBg="1"/>
      <p:bldP spid="557" grpId="1" animBg="1"/>
      <p:bldP spid="557" grpId="2" animBg="1"/>
      <p:bldP spid="558" grpId="0" animBg="1"/>
      <p:bldP spid="558" grpId="1" animBg="1"/>
      <p:bldP spid="558" grpId="2" animBg="1"/>
      <p:bldP spid="559" grpId="0" animBg="1"/>
      <p:bldP spid="559" grpId="1" animBg="1"/>
      <p:bldP spid="559" grpId="2" animBg="1"/>
      <p:bldP spid="560" grpId="0" animBg="1"/>
      <p:bldP spid="560" grpId="1" animBg="1"/>
      <p:bldP spid="560" grpId="2" animBg="1"/>
      <p:bldP spid="561" grpId="0" animBg="1"/>
      <p:bldP spid="561" grpId="1" animBg="1"/>
      <p:bldP spid="561" grpId="2" animBg="1"/>
      <p:bldP spid="562" grpId="0" animBg="1"/>
      <p:bldP spid="562" grpId="1" animBg="1"/>
      <p:bldP spid="562" grpId="2" animBg="1"/>
      <p:bldP spid="563" grpId="0" animBg="1"/>
      <p:bldP spid="563" grpId="1" animBg="1"/>
      <p:bldP spid="563" grpId="2" animBg="1"/>
      <p:bldP spid="564" grpId="0" animBg="1"/>
      <p:bldP spid="564" grpId="1" animBg="1"/>
      <p:bldP spid="564" grpId="2" animBg="1"/>
      <p:bldP spid="565" grpId="0" animBg="1"/>
      <p:bldP spid="565" grpId="1" animBg="1"/>
      <p:bldP spid="565" grpId="2" animBg="1"/>
      <p:bldP spid="566" grpId="0" animBg="1"/>
      <p:bldP spid="566" grpId="1" animBg="1"/>
      <p:bldP spid="566" grpId="2" animBg="1"/>
      <p:bldP spid="567" grpId="0" animBg="1"/>
      <p:bldP spid="567" grpId="1" animBg="1"/>
      <p:bldP spid="567" grpId="2" animBg="1"/>
      <p:bldP spid="568" grpId="0" animBg="1"/>
      <p:bldP spid="568" grpId="1" animBg="1"/>
      <p:bldP spid="568" grpId="2" animBg="1"/>
      <p:bldP spid="569" grpId="0" animBg="1"/>
      <p:bldP spid="569" grpId="1" animBg="1"/>
      <p:bldP spid="569" grpId="2" animBg="1"/>
      <p:bldP spid="570" grpId="0" animBg="1"/>
      <p:bldP spid="570" grpId="1" animBg="1"/>
      <p:bldP spid="570" grpId="2" animBg="1"/>
      <p:bldP spid="571" grpId="0" animBg="1"/>
      <p:bldP spid="571" grpId="1" animBg="1"/>
      <p:bldP spid="571" grpId="2" animBg="1"/>
      <p:bldP spid="572" grpId="0" animBg="1"/>
      <p:bldP spid="572" grpId="1" animBg="1"/>
      <p:bldP spid="572" grpId="2" animBg="1"/>
      <p:bldP spid="573" grpId="0" animBg="1"/>
      <p:bldP spid="573" grpId="1" animBg="1"/>
      <p:bldP spid="573" grpId="2" animBg="1"/>
      <p:bldP spid="574" grpId="0" animBg="1"/>
      <p:bldP spid="574" grpId="1" animBg="1"/>
      <p:bldP spid="574" grpId="2" animBg="1"/>
      <p:bldP spid="575" grpId="0" animBg="1"/>
      <p:bldP spid="575" grpId="1" animBg="1"/>
      <p:bldP spid="575" grpId="2" animBg="1"/>
      <p:bldP spid="576" grpId="0" animBg="1"/>
      <p:bldP spid="576" grpId="1" animBg="1"/>
      <p:bldP spid="576" grpId="2" animBg="1"/>
      <p:bldP spid="577" grpId="0" animBg="1"/>
      <p:bldP spid="577" grpId="1" animBg="1"/>
      <p:bldP spid="577" grpId="2" animBg="1"/>
      <p:bldP spid="578" grpId="0" animBg="1"/>
      <p:bldP spid="578" grpId="1" animBg="1"/>
      <p:bldP spid="578" grpId="2" animBg="1"/>
      <p:bldP spid="579" grpId="0" animBg="1"/>
      <p:bldP spid="579" grpId="1" animBg="1"/>
      <p:bldP spid="579" grpId="2" animBg="1"/>
      <p:bldP spid="580" grpId="0" animBg="1"/>
      <p:bldP spid="580" grpId="1" animBg="1"/>
      <p:bldP spid="580" grpId="2" animBg="1"/>
      <p:bldP spid="581" grpId="0" animBg="1"/>
      <p:bldP spid="581" grpId="1" animBg="1"/>
      <p:bldP spid="581" grpId="2" animBg="1"/>
      <p:bldP spid="582" grpId="0" animBg="1"/>
      <p:bldP spid="582" grpId="1" animBg="1"/>
      <p:bldP spid="582" grpId="2" animBg="1"/>
      <p:bldP spid="583" grpId="0" animBg="1"/>
      <p:bldP spid="583" grpId="1" animBg="1"/>
      <p:bldP spid="583" grpId="2" animBg="1"/>
      <p:bldP spid="584" grpId="0" animBg="1"/>
      <p:bldP spid="584" grpId="1" animBg="1"/>
      <p:bldP spid="584" grpId="2" animBg="1"/>
      <p:bldP spid="585" grpId="0" animBg="1"/>
      <p:bldP spid="585" grpId="1" animBg="1"/>
      <p:bldP spid="585" grpId="2" animBg="1"/>
      <p:bldP spid="586" grpId="0" animBg="1"/>
      <p:bldP spid="586" grpId="1" animBg="1"/>
      <p:bldP spid="586" grpId="2" animBg="1"/>
      <p:bldP spid="587" grpId="0" animBg="1"/>
      <p:bldP spid="587" grpId="1" animBg="1"/>
      <p:bldP spid="587" grpId="2" animBg="1"/>
      <p:bldP spid="588" grpId="0" animBg="1"/>
      <p:bldP spid="588" grpId="1" animBg="1"/>
      <p:bldP spid="588" grpId="2" animBg="1"/>
      <p:bldP spid="589" grpId="0" animBg="1"/>
      <p:bldP spid="589" grpId="1" animBg="1"/>
      <p:bldP spid="589" grpId="2" animBg="1"/>
      <p:bldP spid="590" grpId="0" animBg="1"/>
      <p:bldP spid="590" grpId="1" animBg="1"/>
      <p:bldP spid="590" grpId="2" animBg="1"/>
      <p:bldP spid="591" grpId="0" animBg="1"/>
      <p:bldP spid="591" grpId="1" animBg="1"/>
      <p:bldP spid="591" grpId="2" animBg="1"/>
      <p:bldP spid="592" grpId="0" animBg="1"/>
      <p:bldP spid="592" grpId="1" animBg="1"/>
      <p:bldP spid="592" grpId="2" animBg="1"/>
      <p:bldP spid="593" grpId="0" animBg="1"/>
      <p:bldP spid="593" grpId="1" animBg="1"/>
      <p:bldP spid="593" grpId="2" animBg="1"/>
      <p:bldP spid="594" grpId="0" animBg="1"/>
      <p:bldP spid="594" grpId="1" animBg="1"/>
      <p:bldP spid="594" grpId="2" animBg="1"/>
      <p:bldP spid="595" grpId="0" animBg="1"/>
      <p:bldP spid="595" grpId="1" animBg="1"/>
      <p:bldP spid="595" grpId="2" animBg="1"/>
      <p:bldP spid="596" grpId="0" animBg="1"/>
      <p:bldP spid="596" grpId="1" animBg="1"/>
      <p:bldP spid="596" grpId="2" animBg="1"/>
      <p:bldP spid="597" grpId="0" animBg="1"/>
      <p:bldP spid="597" grpId="1" animBg="1"/>
      <p:bldP spid="597" grpId="2" animBg="1"/>
      <p:bldP spid="598" grpId="0" animBg="1"/>
      <p:bldP spid="598" grpId="1" animBg="1"/>
      <p:bldP spid="598" grpId="2" animBg="1"/>
      <p:bldP spid="599" grpId="0" animBg="1"/>
      <p:bldP spid="599" grpId="1" animBg="1"/>
      <p:bldP spid="599" grpId="2" animBg="1"/>
      <p:bldP spid="600" grpId="0" animBg="1"/>
      <p:bldP spid="600" grpId="1" animBg="1"/>
      <p:bldP spid="600" grpId="2" animBg="1"/>
      <p:bldP spid="601" grpId="0" animBg="1"/>
      <p:bldP spid="601" grpId="1" animBg="1"/>
      <p:bldP spid="601" grpId="2" animBg="1"/>
      <p:bldP spid="602" grpId="0" animBg="1"/>
      <p:bldP spid="602" grpId="1" animBg="1"/>
      <p:bldP spid="602" grpId="2" animBg="1"/>
      <p:bldP spid="603" grpId="0" animBg="1"/>
      <p:bldP spid="603" grpId="1" animBg="1"/>
      <p:bldP spid="603" grpId="2" animBg="1"/>
      <p:bldP spid="604" grpId="0" animBg="1"/>
      <p:bldP spid="604" grpId="1" animBg="1"/>
      <p:bldP spid="604" grpId="2" animBg="1"/>
      <p:bldP spid="605" grpId="0" animBg="1"/>
      <p:bldP spid="605" grpId="1" animBg="1"/>
      <p:bldP spid="605" grpId="2" animBg="1"/>
      <p:bldP spid="606" grpId="0" animBg="1"/>
      <p:bldP spid="606" grpId="1" animBg="1"/>
      <p:bldP spid="606" grpId="2" animBg="1"/>
      <p:bldP spid="607" grpId="0" animBg="1"/>
      <p:bldP spid="607" grpId="1" animBg="1"/>
      <p:bldP spid="607" grpId="2" animBg="1"/>
      <p:bldP spid="608" grpId="0" animBg="1"/>
      <p:bldP spid="608" grpId="1" animBg="1"/>
      <p:bldP spid="608" grpId="2" animBg="1"/>
      <p:bldP spid="609" grpId="0" animBg="1"/>
      <p:bldP spid="609" grpId="1" animBg="1"/>
      <p:bldP spid="609" grpId="2" animBg="1"/>
      <p:bldP spid="610" grpId="0" animBg="1"/>
      <p:bldP spid="610" grpId="1" animBg="1"/>
      <p:bldP spid="610" grpId="2" animBg="1"/>
      <p:bldP spid="611" grpId="0" animBg="1"/>
      <p:bldP spid="611" grpId="1" animBg="1"/>
      <p:bldP spid="611" grpId="2" animBg="1"/>
      <p:bldP spid="612" grpId="0" animBg="1"/>
      <p:bldP spid="612" grpId="1" animBg="1"/>
      <p:bldP spid="612" grpId="2" animBg="1"/>
      <p:bldP spid="613" grpId="0" animBg="1"/>
      <p:bldP spid="613" grpId="1" animBg="1"/>
      <p:bldP spid="613" grpId="2" animBg="1"/>
      <p:bldP spid="614" grpId="0" animBg="1"/>
      <p:bldP spid="614" grpId="1" animBg="1"/>
      <p:bldP spid="614" grpId="2" animBg="1"/>
      <p:bldP spid="615" grpId="0" animBg="1"/>
      <p:bldP spid="615" grpId="1" animBg="1"/>
      <p:bldP spid="615" grpId="2" animBg="1"/>
      <p:bldP spid="616" grpId="0" animBg="1"/>
      <p:bldP spid="616" grpId="1" animBg="1"/>
      <p:bldP spid="616" grpId="2" animBg="1"/>
      <p:bldP spid="617" grpId="0" animBg="1"/>
      <p:bldP spid="617" grpId="1" animBg="1"/>
      <p:bldP spid="617" grpId="2" animBg="1"/>
      <p:bldP spid="618" grpId="0" animBg="1"/>
      <p:bldP spid="618" grpId="1" animBg="1"/>
      <p:bldP spid="618" grpId="2" animBg="1"/>
      <p:bldP spid="619" grpId="0" animBg="1"/>
      <p:bldP spid="619" grpId="1" animBg="1"/>
      <p:bldP spid="619" grpId="2" animBg="1"/>
      <p:bldP spid="620" grpId="0" animBg="1"/>
      <p:bldP spid="620" grpId="1" animBg="1"/>
      <p:bldP spid="620" grpId="2" animBg="1"/>
      <p:bldP spid="621" grpId="0" animBg="1"/>
      <p:bldP spid="621" grpId="1" animBg="1"/>
      <p:bldP spid="621" grpId="2" animBg="1"/>
      <p:bldP spid="622" grpId="0" animBg="1"/>
      <p:bldP spid="622" grpId="1" animBg="1"/>
      <p:bldP spid="622" grpId="2" animBg="1"/>
      <p:bldP spid="623" grpId="0" animBg="1"/>
      <p:bldP spid="623" grpId="1" animBg="1"/>
      <p:bldP spid="623" grpId="2" animBg="1"/>
      <p:bldP spid="624" grpId="0" animBg="1"/>
      <p:bldP spid="624" grpId="1" animBg="1"/>
      <p:bldP spid="624" grpId="2" animBg="1"/>
      <p:bldP spid="625" grpId="0" animBg="1"/>
      <p:bldP spid="625" grpId="1" animBg="1"/>
      <p:bldP spid="625" grpId="2" animBg="1"/>
      <p:bldP spid="626" grpId="0" animBg="1"/>
      <p:bldP spid="626" grpId="1" animBg="1"/>
      <p:bldP spid="626" grpId="2" animBg="1"/>
      <p:bldP spid="627" grpId="0" animBg="1"/>
      <p:bldP spid="627" grpId="1" animBg="1"/>
      <p:bldP spid="627" grpId="2" animBg="1"/>
      <p:bldP spid="628" grpId="0" animBg="1"/>
      <p:bldP spid="628" grpId="1" animBg="1"/>
      <p:bldP spid="628" grpId="2" animBg="1"/>
      <p:bldP spid="629" grpId="0" animBg="1"/>
      <p:bldP spid="629" grpId="1" animBg="1"/>
      <p:bldP spid="629" grpId="2" animBg="1"/>
      <p:bldP spid="630" grpId="0" animBg="1"/>
      <p:bldP spid="630" grpId="1" animBg="1"/>
      <p:bldP spid="630" grpId="2" animBg="1"/>
      <p:bldP spid="631" grpId="0" animBg="1"/>
      <p:bldP spid="631" grpId="1" animBg="1"/>
      <p:bldP spid="631" grpId="2" animBg="1"/>
      <p:bldP spid="632" grpId="0" animBg="1"/>
      <p:bldP spid="632" grpId="1" animBg="1"/>
      <p:bldP spid="632" grpId="2" animBg="1"/>
      <p:bldP spid="633" grpId="0" animBg="1"/>
      <p:bldP spid="633" grpId="1" animBg="1"/>
      <p:bldP spid="633" grpId="2" animBg="1"/>
      <p:bldP spid="634" grpId="0" animBg="1"/>
      <p:bldP spid="634" grpId="1" animBg="1"/>
      <p:bldP spid="634" grpId="2" animBg="1"/>
      <p:bldP spid="635" grpId="0" animBg="1"/>
      <p:bldP spid="635" grpId="1" animBg="1"/>
      <p:bldP spid="635" grpId="2" animBg="1"/>
      <p:bldP spid="636" grpId="0" animBg="1"/>
      <p:bldP spid="636" grpId="1" animBg="1"/>
      <p:bldP spid="636" grpId="2" animBg="1"/>
      <p:bldP spid="637" grpId="0" animBg="1"/>
      <p:bldP spid="637" grpId="1" animBg="1"/>
      <p:bldP spid="637" grpId="2" animBg="1"/>
      <p:bldP spid="638" grpId="0" animBg="1"/>
      <p:bldP spid="638" grpId="1" animBg="1"/>
      <p:bldP spid="638" grpId="2" animBg="1"/>
      <p:bldP spid="639" grpId="0" animBg="1"/>
      <p:bldP spid="639" grpId="1" animBg="1"/>
      <p:bldP spid="639" grpId="2" animBg="1"/>
      <p:bldP spid="640" grpId="0" animBg="1"/>
      <p:bldP spid="640" grpId="1" animBg="1"/>
      <p:bldP spid="640" grpId="2" animBg="1"/>
      <p:bldP spid="641" grpId="0" animBg="1"/>
      <p:bldP spid="641" grpId="1" animBg="1"/>
      <p:bldP spid="641" grpId="2" animBg="1"/>
      <p:bldP spid="642" grpId="0" animBg="1"/>
      <p:bldP spid="642" grpId="1" animBg="1"/>
      <p:bldP spid="642" grpId="2" animBg="1"/>
      <p:bldP spid="643" grpId="0" animBg="1"/>
      <p:bldP spid="643" grpId="1" animBg="1"/>
      <p:bldP spid="643" grpId="2" animBg="1"/>
      <p:bldP spid="644" grpId="0" animBg="1"/>
      <p:bldP spid="644" grpId="1" animBg="1"/>
      <p:bldP spid="644" grpId="2" animBg="1"/>
      <p:bldP spid="645" grpId="0" animBg="1"/>
      <p:bldP spid="645" grpId="1" animBg="1"/>
      <p:bldP spid="645" grpId="2" animBg="1"/>
      <p:bldP spid="646" grpId="0" animBg="1"/>
      <p:bldP spid="646" grpId="1" animBg="1"/>
      <p:bldP spid="646" grpId="2" animBg="1"/>
      <p:bldP spid="647" grpId="0" animBg="1"/>
      <p:bldP spid="647" grpId="1" animBg="1"/>
      <p:bldP spid="647" grpId="2" animBg="1"/>
      <p:bldP spid="648" grpId="0" animBg="1"/>
      <p:bldP spid="648" grpId="1" animBg="1"/>
      <p:bldP spid="648" grpId="2" animBg="1"/>
      <p:bldP spid="649" grpId="0" animBg="1"/>
      <p:bldP spid="649" grpId="1" animBg="1"/>
      <p:bldP spid="649" grpId="2" animBg="1"/>
      <p:bldP spid="650" grpId="0" animBg="1"/>
      <p:bldP spid="650" grpId="1" animBg="1"/>
      <p:bldP spid="650" grpId="2" animBg="1"/>
      <p:bldP spid="651" grpId="0" animBg="1"/>
      <p:bldP spid="651" grpId="1" animBg="1"/>
      <p:bldP spid="651" grpId="2" animBg="1"/>
      <p:bldP spid="652" grpId="0" animBg="1"/>
      <p:bldP spid="652" grpId="1" animBg="1"/>
      <p:bldP spid="652" grpId="2" animBg="1"/>
      <p:bldP spid="653" grpId="0" animBg="1"/>
      <p:bldP spid="653" grpId="1" animBg="1"/>
      <p:bldP spid="653" grpId="2" animBg="1"/>
      <p:bldP spid="654" grpId="0" animBg="1"/>
      <p:bldP spid="654" grpId="1" animBg="1"/>
      <p:bldP spid="654" grpId="2" animBg="1"/>
      <p:bldP spid="655" grpId="0" animBg="1"/>
      <p:bldP spid="655" grpId="1" animBg="1"/>
      <p:bldP spid="655" grpId="2" animBg="1"/>
      <p:bldP spid="656" grpId="0" animBg="1"/>
      <p:bldP spid="656" grpId="1" animBg="1"/>
      <p:bldP spid="656" grpId="2" animBg="1"/>
      <p:bldP spid="657" grpId="0" animBg="1"/>
      <p:bldP spid="657" grpId="1" animBg="1"/>
      <p:bldP spid="657" grpId="2" animBg="1"/>
      <p:bldP spid="658" grpId="0" animBg="1"/>
      <p:bldP spid="658" grpId="1" animBg="1"/>
      <p:bldP spid="658" grpId="2" animBg="1"/>
      <p:bldP spid="659" grpId="0" animBg="1"/>
      <p:bldP spid="659" grpId="1" animBg="1"/>
      <p:bldP spid="659" grpId="2" animBg="1"/>
      <p:bldP spid="659" grpId="3" animBg="1"/>
      <p:bldP spid="660" grpId="0" animBg="1"/>
      <p:bldP spid="660" grpId="1" animBg="1"/>
      <p:bldP spid="660" grpId="2" animBg="1"/>
      <p:bldP spid="660" grpId="3" animBg="1"/>
      <p:bldP spid="661" grpId="0" animBg="1"/>
      <p:bldP spid="661" grpId="1" animBg="1"/>
      <p:bldP spid="661" grpId="2" animBg="1"/>
      <p:bldP spid="661" grpId="3" animBg="1"/>
      <p:bldP spid="662" grpId="0" animBg="1"/>
      <p:bldP spid="662" grpId="1" animBg="1"/>
      <p:bldP spid="662" grpId="2" animBg="1"/>
      <p:bldP spid="662" grpId="3" animBg="1"/>
      <p:bldP spid="663" grpId="0" animBg="1"/>
      <p:bldP spid="663" grpId="1" animBg="1"/>
      <p:bldP spid="663" grpId="2" animBg="1"/>
      <p:bldP spid="663" grpId="3" animBg="1"/>
      <p:bldP spid="664" grpId="0" animBg="1"/>
      <p:bldP spid="664" grpId="1" animBg="1"/>
      <p:bldP spid="664" grpId="2" animBg="1"/>
      <p:bldP spid="664" grpId="3" animBg="1"/>
      <p:bldP spid="665" grpId="0" animBg="1"/>
      <p:bldP spid="665" grpId="1" animBg="1"/>
      <p:bldP spid="665" grpId="2" animBg="1"/>
      <p:bldP spid="665" grpId="3" animBg="1"/>
      <p:bldP spid="666" grpId="0" animBg="1"/>
      <p:bldP spid="666" grpId="1" animBg="1"/>
      <p:bldP spid="666" grpId="2" animBg="1"/>
      <p:bldP spid="666" grpId="3" animBg="1"/>
      <p:bldP spid="667" grpId="0" animBg="1"/>
      <p:bldP spid="667" grpId="1" animBg="1"/>
      <p:bldP spid="667" grpId="2" animBg="1"/>
      <p:bldP spid="667" grpId="3" animBg="1"/>
      <p:bldP spid="668" grpId="0" animBg="1"/>
      <p:bldP spid="668" grpId="1" animBg="1"/>
      <p:bldP spid="668" grpId="2" animBg="1"/>
      <p:bldP spid="668" grpId="3" animBg="1"/>
      <p:bldP spid="669" grpId="0" animBg="1"/>
      <p:bldP spid="669" grpId="1" animBg="1"/>
      <p:bldP spid="669" grpId="2" animBg="1"/>
      <p:bldP spid="669" grpId="3" animBg="1"/>
      <p:bldP spid="670" grpId="0" animBg="1"/>
      <p:bldP spid="670" grpId="1" animBg="1"/>
      <p:bldP spid="670" grpId="2" animBg="1"/>
      <p:bldP spid="670" grpId="3" animBg="1"/>
      <p:bldP spid="671" grpId="0" animBg="1"/>
      <p:bldP spid="671" grpId="1" animBg="1"/>
      <p:bldP spid="671" grpId="2" animBg="1"/>
      <p:bldP spid="671" grpId="3" animBg="1"/>
      <p:bldP spid="672" grpId="0" animBg="1"/>
      <p:bldP spid="672" grpId="1" animBg="1"/>
      <p:bldP spid="672" grpId="2" animBg="1"/>
      <p:bldP spid="672" grpId="3" animBg="1"/>
      <p:bldP spid="673" grpId="0" animBg="1"/>
      <p:bldP spid="673" grpId="1" animBg="1"/>
      <p:bldP spid="673" grpId="2" animBg="1"/>
      <p:bldP spid="673" grpId="3" animBg="1"/>
      <p:bldP spid="674" grpId="0" animBg="1"/>
      <p:bldP spid="674" grpId="1" animBg="1"/>
      <p:bldP spid="674" grpId="2" animBg="1"/>
      <p:bldP spid="674" grpId="3" animBg="1"/>
      <p:bldP spid="675" grpId="0" animBg="1"/>
      <p:bldP spid="675" grpId="1" animBg="1"/>
      <p:bldP spid="675" grpId="2" animBg="1"/>
      <p:bldP spid="675" grpId="3" animBg="1"/>
      <p:bldP spid="676" grpId="0" animBg="1"/>
      <p:bldP spid="676" grpId="1" animBg="1"/>
      <p:bldP spid="676" grpId="2" animBg="1"/>
      <p:bldP spid="676" grpId="3" animBg="1"/>
      <p:bldP spid="677" grpId="0" animBg="1"/>
      <p:bldP spid="677" grpId="1" animBg="1"/>
      <p:bldP spid="677" grpId="2" animBg="1"/>
      <p:bldP spid="677" grpId="3" animBg="1"/>
      <p:bldP spid="678" grpId="0" animBg="1"/>
      <p:bldP spid="678" grpId="1" animBg="1"/>
      <p:bldP spid="678" grpId="2" animBg="1"/>
      <p:bldP spid="678" grpId="3" animBg="1"/>
      <p:bldP spid="679" grpId="0" animBg="1"/>
      <p:bldP spid="679" grpId="1" animBg="1"/>
      <p:bldP spid="679" grpId="2" animBg="1"/>
      <p:bldP spid="679" grpId="3" animBg="1"/>
      <p:bldP spid="680" grpId="0" animBg="1"/>
      <p:bldP spid="680" grpId="1" animBg="1"/>
      <p:bldP spid="680" grpId="2" animBg="1"/>
      <p:bldP spid="680" grpId="3" animBg="1"/>
      <p:bldP spid="681" grpId="0" animBg="1"/>
      <p:bldP spid="681" grpId="1" animBg="1"/>
      <p:bldP spid="681" grpId="2" animBg="1"/>
      <p:bldP spid="681" grpId="3" animBg="1"/>
      <p:bldP spid="682" grpId="0" animBg="1"/>
      <p:bldP spid="682" grpId="1" animBg="1"/>
      <p:bldP spid="682" grpId="2" animBg="1"/>
      <p:bldP spid="682" grpId="3" animBg="1"/>
      <p:bldP spid="683" grpId="0" animBg="1"/>
      <p:bldP spid="683" grpId="1" animBg="1"/>
      <p:bldP spid="683" grpId="2" animBg="1"/>
      <p:bldP spid="683" grpId="3" animBg="1"/>
      <p:bldP spid="684" grpId="0" animBg="1"/>
      <p:bldP spid="684" grpId="1" animBg="1"/>
      <p:bldP spid="684" grpId="2" animBg="1"/>
      <p:bldP spid="684" grpId="3" animBg="1"/>
      <p:bldP spid="685" grpId="0" animBg="1"/>
      <p:bldP spid="685" grpId="1" animBg="1"/>
      <p:bldP spid="685" grpId="2" animBg="1"/>
      <p:bldP spid="685" grpId="3" animBg="1"/>
      <p:bldP spid="686" grpId="0" animBg="1"/>
      <p:bldP spid="686" grpId="1" animBg="1"/>
      <p:bldP spid="686" grpId="2" animBg="1"/>
      <p:bldP spid="686" grpId="3" animBg="1"/>
      <p:bldP spid="687" grpId="0" animBg="1"/>
      <p:bldP spid="687" grpId="1" animBg="1"/>
      <p:bldP spid="687" grpId="2" animBg="1"/>
      <p:bldP spid="687" grpId="3" animBg="1"/>
      <p:bldP spid="688" grpId="0" animBg="1"/>
      <p:bldP spid="688" grpId="1" animBg="1"/>
      <p:bldP spid="688" grpId="2" animBg="1"/>
      <p:bldP spid="688" grpId="3" animBg="1"/>
      <p:bldP spid="689" grpId="0" animBg="1"/>
      <p:bldP spid="689" grpId="1" animBg="1"/>
      <p:bldP spid="689" grpId="2" animBg="1"/>
      <p:bldP spid="689" grpId="3" animBg="1"/>
      <p:bldP spid="690" grpId="0" animBg="1"/>
      <p:bldP spid="690" grpId="1" animBg="1"/>
      <p:bldP spid="690" grpId="2" animBg="1"/>
      <p:bldP spid="690" grpId="3" animBg="1"/>
      <p:bldP spid="691" grpId="0" animBg="1"/>
      <p:bldP spid="691" grpId="1" animBg="1"/>
      <p:bldP spid="691" grpId="2" animBg="1"/>
      <p:bldP spid="691" grpId="3" animBg="1"/>
      <p:bldP spid="692" grpId="0" animBg="1"/>
      <p:bldP spid="692" grpId="1" animBg="1"/>
      <p:bldP spid="692" grpId="2" animBg="1"/>
      <p:bldP spid="692" grpId="3" animBg="1"/>
      <p:bldP spid="693" grpId="0" animBg="1"/>
      <p:bldP spid="693" grpId="1" animBg="1"/>
      <p:bldP spid="693" grpId="2" animBg="1"/>
      <p:bldP spid="693" grpId="3" animBg="1"/>
      <p:bldP spid="694" grpId="0" animBg="1"/>
      <p:bldP spid="694" grpId="1" animBg="1"/>
      <p:bldP spid="694" grpId="2" animBg="1"/>
      <p:bldP spid="694" grpId="3" animBg="1"/>
      <p:bldP spid="695" grpId="0" animBg="1"/>
      <p:bldP spid="695" grpId="1" animBg="1"/>
      <p:bldP spid="695" grpId="2" animBg="1"/>
      <p:bldP spid="695" grpId="3" animBg="1"/>
      <p:bldP spid="696" grpId="0" animBg="1"/>
      <p:bldP spid="696" grpId="1" animBg="1"/>
      <p:bldP spid="696" grpId="2" animBg="1"/>
      <p:bldP spid="696" grpId="3" animBg="1"/>
      <p:bldP spid="697" grpId="0" animBg="1"/>
      <p:bldP spid="697" grpId="1" animBg="1"/>
      <p:bldP spid="697" grpId="2" animBg="1"/>
      <p:bldP spid="697" grpId="3" animBg="1"/>
      <p:bldP spid="698" grpId="0" animBg="1"/>
      <p:bldP spid="698" grpId="1" animBg="1"/>
      <p:bldP spid="698" grpId="2" animBg="1"/>
      <p:bldP spid="698" grpId="3" animBg="1"/>
      <p:bldP spid="699" grpId="0" animBg="1"/>
      <p:bldP spid="699" grpId="1" animBg="1"/>
      <p:bldP spid="699" grpId="2" animBg="1"/>
      <p:bldP spid="699" grpId="3" animBg="1"/>
      <p:bldP spid="700" grpId="0" animBg="1"/>
      <p:bldP spid="700" grpId="1" animBg="1"/>
      <p:bldP spid="700" grpId="2" animBg="1"/>
      <p:bldP spid="700" grpId="3" animBg="1"/>
      <p:bldP spid="701" grpId="0" animBg="1"/>
      <p:bldP spid="701" grpId="1" animBg="1"/>
      <p:bldP spid="701" grpId="2" animBg="1"/>
      <p:bldP spid="701" grpId="3" animBg="1"/>
      <p:bldP spid="702" grpId="0" animBg="1"/>
      <p:bldP spid="702" grpId="1" animBg="1"/>
      <p:bldP spid="702" grpId="2" animBg="1"/>
      <p:bldP spid="702" grpId="3" animBg="1"/>
      <p:bldP spid="703" grpId="0" animBg="1"/>
      <p:bldP spid="703" grpId="1" animBg="1"/>
      <p:bldP spid="703" grpId="2" animBg="1"/>
      <p:bldP spid="703" grpId="3" animBg="1"/>
      <p:bldP spid="704" grpId="0" animBg="1"/>
      <p:bldP spid="704" grpId="1" animBg="1"/>
      <p:bldP spid="704" grpId="2" animBg="1"/>
      <p:bldP spid="704" grpId="3" animBg="1"/>
      <p:bldP spid="705" grpId="0" animBg="1"/>
      <p:bldP spid="705" grpId="1" animBg="1"/>
      <p:bldP spid="705" grpId="2" animBg="1"/>
      <p:bldP spid="705" grpId="3" animBg="1"/>
      <p:bldP spid="706" grpId="0" animBg="1"/>
      <p:bldP spid="706" grpId="1" animBg="1"/>
      <p:bldP spid="706" grpId="2" animBg="1"/>
      <p:bldP spid="706" grpId="3" animBg="1"/>
      <p:bldP spid="707" grpId="0" animBg="1"/>
      <p:bldP spid="707" grpId="1" animBg="1"/>
      <p:bldP spid="707" grpId="2" animBg="1"/>
      <p:bldP spid="707" grpId="3" animBg="1"/>
      <p:bldP spid="708" grpId="0" animBg="1"/>
      <p:bldP spid="708" grpId="1" animBg="1"/>
      <p:bldP spid="708" grpId="2" animBg="1"/>
      <p:bldP spid="708" grpId="3" animBg="1"/>
      <p:bldP spid="709" grpId="0" animBg="1"/>
      <p:bldP spid="709" grpId="1" animBg="1"/>
      <p:bldP spid="709" grpId="2" animBg="1"/>
      <p:bldP spid="709" grpId="3" animBg="1"/>
      <p:bldP spid="710" grpId="0" animBg="1"/>
      <p:bldP spid="710" grpId="1" animBg="1"/>
      <p:bldP spid="710" grpId="2" animBg="1"/>
      <p:bldP spid="710" grpId="3" animBg="1"/>
      <p:bldP spid="711" grpId="0" animBg="1"/>
      <p:bldP spid="711" grpId="1" animBg="1"/>
      <p:bldP spid="711" grpId="2" animBg="1"/>
      <p:bldP spid="711" grpId="3" animBg="1"/>
      <p:bldP spid="712" grpId="0" animBg="1"/>
      <p:bldP spid="712" grpId="1" animBg="1"/>
      <p:bldP spid="712" grpId="2" animBg="1"/>
      <p:bldP spid="712" grpId="3" animBg="1"/>
      <p:bldP spid="713" grpId="0" animBg="1"/>
      <p:bldP spid="713" grpId="1" animBg="1"/>
      <p:bldP spid="713" grpId="2" animBg="1"/>
      <p:bldP spid="713" grpId="3" animBg="1"/>
      <p:bldP spid="714" grpId="0" animBg="1"/>
      <p:bldP spid="714" grpId="1" animBg="1"/>
      <p:bldP spid="714" grpId="2" animBg="1"/>
      <p:bldP spid="714" grpId="3" animBg="1"/>
      <p:bldP spid="715" grpId="0" animBg="1"/>
      <p:bldP spid="715" grpId="1" animBg="1"/>
      <p:bldP spid="715" grpId="2" animBg="1"/>
      <p:bldP spid="715" grpId="3" animBg="1"/>
      <p:bldP spid="716" grpId="0" animBg="1"/>
      <p:bldP spid="716" grpId="1" animBg="1"/>
      <p:bldP spid="716" grpId="2" animBg="1"/>
      <p:bldP spid="716" grpId="3" animBg="1"/>
      <p:bldP spid="717" grpId="0" animBg="1"/>
      <p:bldP spid="717" grpId="1" animBg="1"/>
      <p:bldP spid="717" grpId="2" animBg="1"/>
      <p:bldP spid="717" grpId="3" animBg="1"/>
      <p:bldP spid="718" grpId="0" animBg="1"/>
      <p:bldP spid="718" grpId="1" animBg="1"/>
      <p:bldP spid="718" grpId="2" animBg="1"/>
      <p:bldP spid="718" grpId="3" animBg="1"/>
      <p:bldP spid="719" grpId="0" animBg="1"/>
      <p:bldP spid="719" grpId="1" animBg="1"/>
      <p:bldP spid="719" grpId="2" animBg="1"/>
      <p:bldP spid="719" grpId="3" animBg="1"/>
      <p:bldP spid="720" grpId="0" animBg="1"/>
      <p:bldP spid="720" grpId="1" animBg="1"/>
      <p:bldP spid="720" grpId="2" animBg="1"/>
      <p:bldP spid="720" grpId="3" animBg="1"/>
      <p:bldP spid="721" grpId="0" animBg="1"/>
      <p:bldP spid="721" grpId="1" animBg="1"/>
      <p:bldP spid="721" grpId="2" animBg="1"/>
      <p:bldP spid="721" grpId="3" animBg="1"/>
      <p:bldP spid="722" grpId="0" animBg="1"/>
      <p:bldP spid="722" grpId="1" animBg="1"/>
      <p:bldP spid="722" grpId="2" animBg="1"/>
      <p:bldP spid="722" grpId="3" animBg="1"/>
      <p:bldP spid="723" grpId="0" animBg="1"/>
      <p:bldP spid="723" grpId="1" animBg="1"/>
      <p:bldP spid="723" grpId="2" animBg="1"/>
      <p:bldP spid="723" grpId="3" animBg="1"/>
      <p:bldP spid="724" grpId="0" animBg="1"/>
      <p:bldP spid="724" grpId="1" animBg="1"/>
      <p:bldP spid="724" grpId="2" animBg="1"/>
      <p:bldP spid="724" grpId="3" animBg="1"/>
      <p:bldP spid="725" grpId="0" animBg="1"/>
      <p:bldP spid="725" grpId="1" animBg="1"/>
      <p:bldP spid="725" grpId="2" animBg="1"/>
      <p:bldP spid="725" grpId="3" animBg="1"/>
      <p:bldP spid="726" grpId="0" animBg="1"/>
      <p:bldP spid="726" grpId="1" animBg="1"/>
      <p:bldP spid="726" grpId="2" animBg="1"/>
      <p:bldP spid="726" grpId="3" animBg="1"/>
      <p:bldP spid="727" grpId="0" animBg="1"/>
      <p:bldP spid="727" grpId="1" animBg="1"/>
      <p:bldP spid="727" grpId="2" animBg="1"/>
      <p:bldP spid="727" grpId="3" animBg="1"/>
      <p:bldP spid="728" grpId="0" animBg="1"/>
      <p:bldP spid="728" grpId="1" animBg="1"/>
      <p:bldP spid="728" grpId="2" animBg="1"/>
      <p:bldP spid="728" grpId="3" animBg="1"/>
      <p:bldP spid="778" grpId="0" animBg="1"/>
      <p:bldP spid="778" grpId="1" animBg="1"/>
      <p:bldP spid="778" grpId="2" animBg="1"/>
      <p:bldP spid="778" grpId="3" animBg="1"/>
      <p:bldP spid="778" grpId="4" animBg="1"/>
      <p:bldP spid="778" grpId="5" animBg="1"/>
      <p:bldP spid="729" grpId="0" animBg="1"/>
      <p:bldP spid="730" grpId="0" animBg="1"/>
      <p:bldP spid="1382" grpId="0" animBg="1"/>
      <p:bldP spid="1382" grpId="1" animBg="1"/>
      <p:bldP spid="1382" grpId="2" animBg="1"/>
      <p:bldP spid="1382" grpId="3" animBg="1"/>
      <p:bldP spid="1392" grpId="0" animBg="1"/>
      <p:bldP spid="1392" grpId="1" animBg="1"/>
      <p:bldP spid="1392" grpId="2" animBg="1"/>
      <p:bldP spid="1392" grpId="3" animBg="1"/>
      <p:bldP spid="1430" grpId="0" animBg="1"/>
      <p:bldP spid="1430" grpId="1" animBg="1"/>
      <p:bldP spid="1431" grpId="0" animBg="1"/>
      <p:bldP spid="1431" grpId="1" animBg="1"/>
      <p:bldP spid="1432" grpId="0" animBg="1"/>
      <p:bldP spid="1432" grpId="1" animBg="1"/>
      <p:bldP spid="1432" grpId="2" animBg="1"/>
      <p:bldP spid="1433" grpId="0" animBg="1"/>
      <p:bldP spid="1433" grpId="1" animBg="1"/>
      <p:bldP spid="1433" grpId="2" animBg="1"/>
      <p:bldP spid="1434" grpId="0" animBg="1"/>
      <p:bldP spid="1434" grpId="1" animBg="1"/>
      <p:bldP spid="1434" grpId="2" animBg="1"/>
      <p:bldP spid="1435" grpId="0" animBg="1"/>
      <p:bldP spid="1435" grpId="1" animBg="1"/>
      <p:bldP spid="1435" grpId="2" animBg="1"/>
      <p:bldP spid="1436" grpId="0" animBg="1"/>
      <p:bldP spid="1436" grpId="1" animBg="1"/>
      <p:bldP spid="1437" grpId="0" animBg="1"/>
      <p:bldP spid="1437" grpId="1" animBg="1"/>
      <p:bldP spid="1438" grpId="0" animBg="1"/>
      <p:bldP spid="1438" grpId="1" animBg="1"/>
      <p:bldP spid="1438" grpId="2" animBg="1"/>
      <p:bldP spid="1439" grpId="0" animBg="1"/>
      <p:bldP spid="1439" grpId="1" animBg="1"/>
      <p:bldP spid="1439" grpId="2" animBg="1"/>
      <p:bldP spid="1440" grpId="0" animBg="1"/>
      <p:bldP spid="1440" grpId="1" animBg="1"/>
      <p:bldP spid="1440" grpId="2" animBg="1"/>
      <p:bldP spid="1441" grpId="0" animBg="1"/>
      <p:bldP spid="1441" grpId="1" animBg="1"/>
      <p:bldP spid="1441" grpId="2" animBg="1"/>
      <p:bldP spid="1442" grpId="0"/>
      <p:bldP spid="1442" grpId="1"/>
      <p:bldP spid="1443" grpId="0" animBg="1"/>
      <p:bldP spid="1443" grpId="1" animBg="1"/>
      <p:bldP spid="1444" grpId="0" animBg="1"/>
      <p:bldP spid="1444" grpId="1" animBg="1"/>
      <p:bldP spid="1445" grpId="0" animBg="1"/>
      <p:bldP spid="1445" grpId="1" animBg="1"/>
      <p:bldP spid="1446" grpId="0" animBg="1"/>
      <p:bldP spid="1446" grpId="1" animBg="1"/>
      <p:bldP spid="1446" grpId="2" animBg="1"/>
      <p:bldP spid="1446" grpId="3" animBg="1"/>
      <p:bldP spid="1503" grpId="0" animBg="1"/>
      <p:bldP spid="1503" grpId="1" animBg="1"/>
      <p:bldP spid="1503" grpId="2" animBg="1"/>
      <p:bldP spid="1504" grpId="0" animBg="1"/>
      <p:bldP spid="1504" grpId="1" animBg="1"/>
      <p:bldP spid="1504" grpId="2" animBg="1"/>
      <p:bldP spid="1504" grpId="3" animBg="1"/>
      <p:bldP spid="1504" grpId="4" animBg="1"/>
      <p:bldP spid="1523" grpId="0" animBg="1"/>
      <p:bldP spid="1555" grpId="0"/>
      <p:bldP spid="1555" grpId="1"/>
      <p:bldP spid="1556" grpId="0"/>
      <p:bldP spid="1556" grpId="1"/>
      <p:bldP spid="1557" grpId="0"/>
      <p:bldP spid="1557" grpId="1"/>
      <p:bldP spid="994" grpId="0" animBg="1"/>
      <p:bldP spid="994" grpId="1" animBg="1"/>
      <p:bldP spid="995" grpId="0" animBg="1"/>
      <p:bldP spid="995" grpId="1" animBg="1"/>
      <p:bldP spid="996" grpId="0" animBg="1"/>
      <p:bldP spid="996" grpId="1" animBg="1"/>
      <p:bldP spid="997" grpId="0" animBg="1"/>
      <p:bldP spid="997" grpId="1" animBg="1"/>
      <p:bldP spid="998" grpId="0" animBg="1"/>
      <p:bldP spid="998" grpId="1" animBg="1"/>
      <p:bldP spid="999" grpId="0" animBg="1"/>
      <p:bldP spid="999" grpId="1" animBg="1"/>
      <p:bldP spid="1000" grpId="0"/>
      <p:bldP spid="100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" name="组合 306"/>
          <p:cNvGrpSpPr/>
          <p:nvPr/>
        </p:nvGrpSpPr>
        <p:grpSpPr>
          <a:xfrm>
            <a:off x="3998018" y="2647516"/>
            <a:ext cx="1562969" cy="1562969"/>
            <a:chOff x="4196816" y="2779278"/>
            <a:chExt cx="1640756" cy="1640756"/>
          </a:xfrm>
          <a:solidFill>
            <a:schemeClr val="bg1">
              <a:lumMod val="75000"/>
            </a:schemeClr>
          </a:solidFill>
        </p:grpSpPr>
        <p:sp>
          <p:nvSpPr>
            <p:cNvPr id="308" name="椭圆 307"/>
            <p:cNvSpPr/>
            <p:nvPr/>
          </p:nvSpPr>
          <p:spPr>
            <a:xfrm flipV="1">
              <a:off x="4196816" y="358165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9" name="椭圆 308"/>
            <p:cNvSpPr/>
            <p:nvPr/>
          </p:nvSpPr>
          <p:spPr>
            <a:xfrm flipV="1">
              <a:off x="4206695" y="345613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10" name="椭圆 309"/>
            <p:cNvSpPr/>
            <p:nvPr/>
          </p:nvSpPr>
          <p:spPr>
            <a:xfrm flipV="1">
              <a:off x="4236088" y="333370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11" name="椭圆 310"/>
            <p:cNvSpPr/>
            <p:nvPr/>
          </p:nvSpPr>
          <p:spPr>
            <a:xfrm flipV="1">
              <a:off x="4284270" y="321738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12" name="椭圆 311"/>
            <p:cNvSpPr/>
            <p:nvPr/>
          </p:nvSpPr>
          <p:spPr>
            <a:xfrm flipV="1">
              <a:off x="4350057" y="311003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13" name="椭圆 312"/>
            <p:cNvSpPr/>
            <p:nvPr/>
          </p:nvSpPr>
          <p:spPr>
            <a:xfrm flipV="1">
              <a:off x="4431827" y="301428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14" name="椭圆 313"/>
            <p:cNvSpPr/>
            <p:nvPr/>
          </p:nvSpPr>
          <p:spPr>
            <a:xfrm flipV="1">
              <a:off x="4527568" y="293251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15" name="椭圆 314"/>
            <p:cNvSpPr/>
            <p:nvPr/>
          </p:nvSpPr>
          <p:spPr>
            <a:xfrm flipV="1">
              <a:off x="4634922" y="286673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16" name="椭圆 315"/>
            <p:cNvSpPr/>
            <p:nvPr/>
          </p:nvSpPr>
          <p:spPr>
            <a:xfrm flipV="1">
              <a:off x="4751246" y="281854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17" name="椭圆 316"/>
            <p:cNvSpPr/>
            <p:nvPr/>
          </p:nvSpPr>
          <p:spPr>
            <a:xfrm flipV="1">
              <a:off x="4873675" y="278915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18" name="椭圆 317"/>
            <p:cNvSpPr/>
            <p:nvPr/>
          </p:nvSpPr>
          <p:spPr>
            <a:xfrm flipV="1">
              <a:off x="4999194" y="277927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19" name="椭圆 318"/>
            <p:cNvSpPr/>
            <p:nvPr/>
          </p:nvSpPr>
          <p:spPr>
            <a:xfrm flipV="1">
              <a:off x="5124713" y="278915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20" name="椭圆 319"/>
            <p:cNvSpPr/>
            <p:nvPr/>
          </p:nvSpPr>
          <p:spPr>
            <a:xfrm flipV="1">
              <a:off x="5247142" y="281854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21" name="椭圆 320"/>
            <p:cNvSpPr/>
            <p:nvPr/>
          </p:nvSpPr>
          <p:spPr>
            <a:xfrm flipV="1">
              <a:off x="5363466" y="286673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22" name="椭圆 321"/>
            <p:cNvSpPr/>
            <p:nvPr/>
          </p:nvSpPr>
          <p:spPr>
            <a:xfrm flipV="1">
              <a:off x="5470820" y="293251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23" name="椭圆 322"/>
            <p:cNvSpPr/>
            <p:nvPr/>
          </p:nvSpPr>
          <p:spPr>
            <a:xfrm flipV="1">
              <a:off x="5566561" y="301428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24" name="椭圆 323"/>
            <p:cNvSpPr/>
            <p:nvPr/>
          </p:nvSpPr>
          <p:spPr>
            <a:xfrm flipV="1">
              <a:off x="5648332" y="311003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25" name="椭圆 324"/>
            <p:cNvSpPr/>
            <p:nvPr/>
          </p:nvSpPr>
          <p:spPr>
            <a:xfrm flipV="1">
              <a:off x="5714118" y="321738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26" name="椭圆 325"/>
            <p:cNvSpPr/>
            <p:nvPr/>
          </p:nvSpPr>
          <p:spPr>
            <a:xfrm flipV="1">
              <a:off x="5762301" y="333370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27" name="椭圆 326"/>
            <p:cNvSpPr/>
            <p:nvPr/>
          </p:nvSpPr>
          <p:spPr>
            <a:xfrm flipV="1">
              <a:off x="5791693" y="345613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28" name="椭圆 327"/>
            <p:cNvSpPr/>
            <p:nvPr/>
          </p:nvSpPr>
          <p:spPr>
            <a:xfrm flipV="1">
              <a:off x="5801572" y="358165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29" name="椭圆 328"/>
            <p:cNvSpPr/>
            <p:nvPr/>
          </p:nvSpPr>
          <p:spPr>
            <a:xfrm flipV="1">
              <a:off x="5791693" y="370717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0" name="椭圆 329"/>
            <p:cNvSpPr/>
            <p:nvPr/>
          </p:nvSpPr>
          <p:spPr>
            <a:xfrm flipV="1">
              <a:off x="5762301" y="382960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1" name="椭圆 330"/>
            <p:cNvSpPr/>
            <p:nvPr/>
          </p:nvSpPr>
          <p:spPr>
            <a:xfrm flipV="1">
              <a:off x="5714118" y="394592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2" name="椭圆 331"/>
            <p:cNvSpPr/>
            <p:nvPr/>
          </p:nvSpPr>
          <p:spPr>
            <a:xfrm flipV="1">
              <a:off x="5648332" y="405328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3" name="椭圆 332"/>
            <p:cNvSpPr/>
            <p:nvPr/>
          </p:nvSpPr>
          <p:spPr>
            <a:xfrm flipV="1">
              <a:off x="5566561" y="414902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4" name="椭圆 333"/>
            <p:cNvSpPr/>
            <p:nvPr/>
          </p:nvSpPr>
          <p:spPr>
            <a:xfrm flipV="1">
              <a:off x="5470820" y="423079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5" name="椭圆 334"/>
            <p:cNvSpPr/>
            <p:nvPr/>
          </p:nvSpPr>
          <p:spPr>
            <a:xfrm flipV="1">
              <a:off x="5363466" y="429658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6" name="椭圆 335"/>
            <p:cNvSpPr/>
            <p:nvPr/>
          </p:nvSpPr>
          <p:spPr>
            <a:xfrm flipV="1">
              <a:off x="5247142" y="434476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7" name="椭圆 336"/>
            <p:cNvSpPr/>
            <p:nvPr/>
          </p:nvSpPr>
          <p:spPr>
            <a:xfrm flipV="1">
              <a:off x="5124713" y="4374155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8" name="椭圆 337"/>
            <p:cNvSpPr/>
            <p:nvPr/>
          </p:nvSpPr>
          <p:spPr>
            <a:xfrm flipV="1">
              <a:off x="4999194" y="438403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9" name="椭圆 338"/>
            <p:cNvSpPr/>
            <p:nvPr/>
          </p:nvSpPr>
          <p:spPr>
            <a:xfrm flipV="1">
              <a:off x="4873675" y="4374155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40" name="椭圆 339"/>
            <p:cNvSpPr/>
            <p:nvPr/>
          </p:nvSpPr>
          <p:spPr>
            <a:xfrm flipV="1">
              <a:off x="4751246" y="434476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41" name="椭圆 340"/>
            <p:cNvSpPr/>
            <p:nvPr/>
          </p:nvSpPr>
          <p:spPr>
            <a:xfrm flipV="1">
              <a:off x="4634922" y="429658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42" name="椭圆 341"/>
            <p:cNvSpPr/>
            <p:nvPr/>
          </p:nvSpPr>
          <p:spPr>
            <a:xfrm flipV="1">
              <a:off x="4527568" y="423079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43" name="椭圆 342"/>
            <p:cNvSpPr/>
            <p:nvPr/>
          </p:nvSpPr>
          <p:spPr>
            <a:xfrm flipV="1">
              <a:off x="4431827" y="414902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44" name="椭圆 343"/>
            <p:cNvSpPr/>
            <p:nvPr/>
          </p:nvSpPr>
          <p:spPr>
            <a:xfrm flipV="1">
              <a:off x="4350057" y="405328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45" name="椭圆 344"/>
            <p:cNvSpPr/>
            <p:nvPr/>
          </p:nvSpPr>
          <p:spPr>
            <a:xfrm flipV="1">
              <a:off x="4284270" y="394592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46" name="椭圆 345"/>
            <p:cNvSpPr/>
            <p:nvPr/>
          </p:nvSpPr>
          <p:spPr>
            <a:xfrm flipV="1">
              <a:off x="4236088" y="382960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47" name="椭圆 346"/>
            <p:cNvSpPr/>
            <p:nvPr/>
          </p:nvSpPr>
          <p:spPr>
            <a:xfrm flipV="1">
              <a:off x="4206695" y="370717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48" name="组合 347"/>
          <p:cNvGrpSpPr/>
          <p:nvPr/>
        </p:nvGrpSpPr>
        <p:grpSpPr>
          <a:xfrm>
            <a:off x="6631013" y="2647516"/>
            <a:ext cx="1562969" cy="1562969"/>
            <a:chOff x="6960852" y="2779278"/>
            <a:chExt cx="1640756" cy="1640756"/>
          </a:xfrm>
          <a:solidFill>
            <a:schemeClr val="bg1">
              <a:lumMod val="75000"/>
            </a:schemeClr>
          </a:solidFill>
        </p:grpSpPr>
        <p:sp>
          <p:nvSpPr>
            <p:cNvPr id="349" name="椭圆 348"/>
            <p:cNvSpPr/>
            <p:nvPr/>
          </p:nvSpPr>
          <p:spPr>
            <a:xfrm flipV="1">
              <a:off x="6960852" y="358165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0" name="椭圆 349"/>
            <p:cNvSpPr/>
            <p:nvPr/>
          </p:nvSpPr>
          <p:spPr>
            <a:xfrm flipV="1">
              <a:off x="6970731" y="345613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1" name="椭圆 350"/>
            <p:cNvSpPr/>
            <p:nvPr/>
          </p:nvSpPr>
          <p:spPr>
            <a:xfrm flipV="1">
              <a:off x="7000124" y="333370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2" name="椭圆 351"/>
            <p:cNvSpPr/>
            <p:nvPr/>
          </p:nvSpPr>
          <p:spPr>
            <a:xfrm flipV="1">
              <a:off x="7048306" y="321738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3" name="椭圆 352"/>
            <p:cNvSpPr/>
            <p:nvPr/>
          </p:nvSpPr>
          <p:spPr>
            <a:xfrm flipV="1">
              <a:off x="7114093" y="311003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4" name="椭圆 353"/>
            <p:cNvSpPr/>
            <p:nvPr/>
          </p:nvSpPr>
          <p:spPr>
            <a:xfrm flipV="1">
              <a:off x="7195863" y="301428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5" name="椭圆 354"/>
            <p:cNvSpPr/>
            <p:nvPr/>
          </p:nvSpPr>
          <p:spPr>
            <a:xfrm flipV="1">
              <a:off x="7291604" y="293251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6" name="椭圆 355"/>
            <p:cNvSpPr/>
            <p:nvPr/>
          </p:nvSpPr>
          <p:spPr>
            <a:xfrm flipV="1">
              <a:off x="7398958" y="286673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7" name="椭圆 356"/>
            <p:cNvSpPr/>
            <p:nvPr/>
          </p:nvSpPr>
          <p:spPr>
            <a:xfrm flipV="1">
              <a:off x="7515282" y="281854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8" name="椭圆 357"/>
            <p:cNvSpPr/>
            <p:nvPr/>
          </p:nvSpPr>
          <p:spPr>
            <a:xfrm flipV="1">
              <a:off x="7637711" y="278915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9" name="椭圆 358"/>
            <p:cNvSpPr/>
            <p:nvPr/>
          </p:nvSpPr>
          <p:spPr>
            <a:xfrm flipV="1">
              <a:off x="7763230" y="277927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60" name="椭圆 359"/>
            <p:cNvSpPr/>
            <p:nvPr/>
          </p:nvSpPr>
          <p:spPr>
            <a:xfrm flipV="1">
              <a:off x="7888749" y="278915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61" name="椭圆 360"/>
            <p:cNvSpPr/>
            <p:nvPr/>
          </p:nvSpPr>
          <p:spPr>
            <a:xfrm flipV="1">
              <a:off x="8011178" y="281854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62" name="椭圆 361"/>
            <p:cNvSpPr/>
            <p:nvPr/>
          </p:nvSpPr>
          <p:spPr>
            <a:xfrm flipV="1">
              <a:off x="8127502" y="286673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63" name="椭圆 362"/>
            <p:cNvSpPr/>
            <p:nvPr/>
          </p:nvSpPr>
          <p:spPr>
            <a:xfrm flipV="1">
              <a:off x="8234856" y="293251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64" name="椭圆 363"/>
            <p:cNvSpPr/>
            <p:nvPr/>
          </p:nvSpPr>
          <p:spPr>
            <a:xfrm flipV="1">
              <a:off x="8330597" y="3014289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65" name="椭圆 364"/>
            <p:cNvSpPr/>
            <p:nvPr/>
          </p:nvSpPr>
          <p:spPr>
            <a:xfrm flipV="1">
              <a:off x="8412368" y="311003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66" name="椭圆 365"/>
            <p:cNvSpPr/>
            <p:nvPr/>
          </p:nvSpPr>
          <p:spPr>
            <a:xfrm flipV="1">
              <a:off x="8478154" y="321738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67" name="椭圆 366"/>
            <p:cNvSpPr/>
            <p:nvPr/>
          </p:nvSpPr>
          <p:spPr>
            <a:xfrm flipV="1">
              <a:off x="8526337" y="333370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68" name="椭圆 367"/>
            <p:cNvSpPr/>
            <p:nvPr/>
          </p:nvSpPr>
          <p:spPr>
            <a:xfrm flipV="1">
              <a:off x="8555729" y="3456137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69" name="椭圆 368"/>
            <p:cNvSpPr/>
            <p:nvPr/>
          </p:nvSpPr>
          <p:spPr>
            <a:xfrm flipV="1">
              <a:off x="8565608" y="358165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0" name="椭圆 369"/>
            <p:cNvSpPr/>
            <p:nvPr/>
          </p:nvSpPr>
          <p:spPr>
            <a:xfrm flipV="1">
              <a:off x="8555729" y="370717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1" name="椭圆 370"/>
            <p:cNvSpPr/>
            <p:nvPr/>
          </p:nvSpPr>
          <p:spPr>
            <a:xfrm flipV="1">
              <a:off x="8526337" y="382960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2" name="椭圆 371"/>
            <p:cNvSpPr/>
            <p:nvPr/>
          </p:nvSpPr>
          <p:spPr>
            <a:xfrm flipV="1">
              <a:off x="8478154" y="394592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3" name="椭圆 372"/>
            <p:cNvSpPr/>
            <p:nvPr/>
          </p:nvSpPr>
          <p:spPr>
            <a:xfrm flipV="1">
              <a:off x="8412368" y="405328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4" name="椭圆 373"/>
            <p:cNvSpPr/>
            <p:nvPr/>
          </p:nvSpPr>
          <p:spPr>
            <a:xfrm flipV="1">
              <a:off x="8330597" y="414902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5" name="椭圆 374"/>
            <p:cNvSpPr/>
            <p:nvPr/>
          </p:nvSpPr>
          <p:spPr>
            <a:xfrm flipV="1">
              <a:off x="8234856" y="423079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6" name="椭圆 375"/>
            <p:cNvSpPr/>
            <p:nvPr/>
          </p:nvSpPr>
          <p:spPr>
            <a:xfrm flipV="1">
              <a:off x="8127502" y="429658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7" name="椭圆 376"/>
            <p:cNvSpPr/>
            <p:nvPr/>
          </p:nvSpPr>
          <p:spPr>
            <a:xfrm flipV="1">
              <a:off x="8011178" y="434476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8" name="椭圆 377"/>
            <p:cNvSpPr/>
            <p:nvPr/>
          </p:nvSpPr>
          <p:spPr>
            <a:xfrm flipV="1">
              <a:off x="7888749" y="4374155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9" name="椭圆 378"/>
            <p:cNvSpPr/>
            <p:nvPr/>
          </p:nvSpPr>
          <p:spPr>
            <a:xfrm flipV="1">
              <a:off x="7763230" y="438403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80" name="椭圆 379"/>
            <p:cNvSpPr/>
            <p:nvPr/>
          </p:nvSpPr>
          <p:spPr>
            <a:xfrm flipV="1">
              <a:off x="7637711" y="4374155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81" name="椭圆 380"/>
            <p:cNvSpPr/>
            <p:nvPr/>
          </p:nvSpPr>
          <p:spPr>
            <a:xfrm flipV="1">
              <a:off x="7515282" y="434476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82" name="椭圆 381"/>
            <p:cNvSpPr/>
            <p:nvPr/>
          </p:nvSpPr>
          <p:spPr>
            <a:xfrm flipV="1">
              <a:off x="7398958" y="4296580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83" name="椭圆 382"/>
            <p:cNvSpPr/>
            <p:nvPr/>
          </p:nvSpPr>
          <p:spPr>
            <a:xfrm flipV="1">
              <a:off x="7291604" y="423079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84" name="椭圆 383"/>
            <p:cNvSpPr/>
            <p:nvPr/>
          </p:nvSpPr>
          <p:spPr>
            <a:xfrm flipV="1">
              <a:off x="7195863" y="4149023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85" name="椭圆 384"/>
            <p:cNvSpPr/>
            <p:nvPr/>
          </p:nvSpPr>
          <p:spPr>
            <a:xfrm flipV="1">
              <a:off x="7114093" y="4053282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86" name="椭圆 385"/>
            <p:cNvSpPr/>
            <p:nvPr/>
          </p:nvSpPr>
          <p:spPr>
            <a:xfrm flipV="1">
              <a:off x="7048306" y="3945928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87" name="椭圆 386"/>
            <p:cNvSpPr/>
            <p:nvPr/>
          </p:nvSpPr>
          <p:spPr>
            <a:xfrm flipV="1">
              <a:off x="7000124" y="3829604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88" name="椭圆 387"/>
            <p:cNvSpPr/>
            <p:nvPr/>
          </p:nvSpPr>
          <p:spPr>
            <a:xfrm flipV="1">
              <a:off x="6970731" y="3707176"/>
              <a:ext cx="36000" cy="3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89" name="组合 388"/>
          <p:cNvGrpSpPr/>
          <p:nvPr/>
        </p:nvGrpSpPr>
        <p:grpSpPr>
          <a:xfrm>
            <a:off x="3652117" y="2933742"/>
            <a:ext cx="990523" cy="990516"/>
            <a:chOff x="3833700" y="3079750"/>
            <a:chExt cx="1039820" cy="1039812"/>
          </a:xfrm>
        </p:grpSpPr>
        <p:sp>
          <p:nvSpPr>
            <p:cNvPr id="390" name="弧形 389"/>
            <p:cNvSpPr/>
            <p:nvPr/>
          </p:nvSpPr>
          <p:spPr>
            <a:xfrm>
              <a:off x="3833700" y="3079750"/>
              <a:ext cx="1039820" cy="1039812"/>
            </a:xfrm>
            <a:prstGeom prst="arc">
              <a:avLst>
                <a:gd name="adj1" fmla="val 21422339"/>
                <a:gd name="adj2" fmla="val 7520550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391" name="弧形 390"/>
            <p:cNvSpPr/>
            <p:nvPr/>
          </p:nvSpPr>
          <p:spPr>
            <a:xfrm>
              <a:off x="3833700" y="3079750"/>
              <a:ext cx="1039820" cy="1039812"/>
            </a:xfrm>
            <a:prstGeom prst="arc">
              <a:avLst>
                <a:gd name="adj1" fmla="val 8303599"/>
                <a:gd name="adj2" fmla="val 16012638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392" name="弧形 391"/>
            <p:cNvSpPr/>
            <p:nvPr/>
          </p:nvSpPr>
          <p:spPr>
            <a:xfrm>
              <a:off x="3833700" y="3079750"/>
              <a:ext cx="1039820" cy="1039812"/>
            </a:xfrm>
            <a:prstGeom prst="arc">
              <a:avLst>
                <a:gd name="adj1" fmla="val 17001301"/>
                <a:gd name="adj2" fmla="val 20223434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93" name="组合 392"/>
          <p:cNvGrpSpPr/>
          <p:nvPr/>
        </p:nvGrpSpPr>
        <p:grpSpPr>
          <a:xfrm>
            <a:off x="7549360" y="2933742"/>
            <a:ext cx="990523" cy="990516"/>
            <a:chOff x="7924904" y="3079750"/>
            <a:chExt cx="1039820" cy="1039812"/>
          </a:xfrm>
        </p:grpSpPr>
        <p:sp>
          <p:nvSpPr>
            <p:cNvPr id="394" name="弧形 393"/>
            <p:cNvSpPr/>
            <p:nvPr/>
          </p:nvSpPr>
          <p:spPr>
            <a:xfrm>
              <a:off x="7924904" y="3079750"/>
              <a:ext cx="1039820" cy="1039812"/>
            </a:xfrm>
            <a:prstGeom prst="arc">
              <a:avLst>
                <a:gd name="adj1" fmla="val 6067199"/>
                <a:gd name="adj2" fmla="val 9521206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395" name="弧形 394"/>
            <p:cNvSpPr/>
            <p:nvPr/>
          </p:nvSpPr>
          <p:spPr>
            <a:xfrm>
              <a:off x="7924904" y="3079750"/>
              <a:ext cx="1039820" cy="1039812"/>
            </a:xfrm>
            <a:prstGeom prst="arc">
              <a:avLst>
                <a:gd name="adj1" fmla="val 10427556"/>
                <a:gd name="adj2" fmla="val 18257370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396" name="弧形 395"/>
            <p:cNvSpPr/>
            <p:nvPr/>
          </p:nvSpPr>
          <p:spPr>
            <a:xfrm>
              <a:off x="7924904" y="3079750"/>
              <a:ext cx="1039820" cy="1039812"/>
            </a:xfrm>
            <a:prstGeom prst="arc">
              <a:avLst>
                <a:gd name="adj1" fmla="val 19121990"/>
                <a:gd name="adj2" fmla="val 5288665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97" name="组合 396"/>
          <p:cNvGrpSpPr/>
          <p:nvPr/>
        </p:nvGrpSpPr>
        <p:grpSpPr>
          <a:xfrm>
            <a:off x="3165191" y="3143097"/>
            <a:ext cx="571810" cy="571806"/>
            <a:chOff x="3322541" y="3299524"/>
            <a:chExt cx="600268" cy="600264"/>
          </a:xfrm>
        </p:grpSpPr>
        <p:sp>
          <p:nvSpPr>
            <p:cNvPr id="398" name="弧形 397"/>
            <p:cNvSpPr/>
            <p:nvPr/>
          </p:nvSpPr>
          <p:spPr>
            <a:xfrm>
              <a:off x="3322541" y="3299524"/>
              <a:ext cx="600268" cy="600264"/>
            </a:xfrm>
            <a:prstGeom prst="arc">
              <a:avLst>
                <a:gd name="adj1" fmla="val 19532534"/>
                <a:gd name="adj2" fmla="val 3792562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399" name="弧形 398"/>
            <p:cNvSpPr/>
            <p:nvPr/>
          </p:nvSpPr>
          <p:spPr>
            <a:xfrm>
              <a:off x="3322541" y="3299524"/>
              <a:ext cx="600268" cy="600264"/>
            </a:xfrm>
            <a:prstGeom prst="arc">
              <a:avLst>
                <a:gd name="adj1" fmla="val 5627298"/>
                <a:gd name="adj2" fmla="val 12133610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400" name="弧形 399"/>
            <p:cNvSpPr/>
            <p:nvPr/>
          </p:nvSpPr>
          <p:spPr>
            <a:xfrm>
              <a:off x="3322541" y="3299524"/>
              <a:ext cx="600268" cy="600264"/>
            </a:xfrm>
            <a:prstGeom prst="arc">
              <a:avLst>
                <a:gd name="adj1" fmla="val 13571194"/>
                <a:gd name="adj2" fmla="val 15596778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401" name="弧形 400"/>
            <p:cNvSpPr/>
            <p:nvPr/>
          </p:nvSpPr>
          <p:spPr>
            <a:xfrm>
              <a:off x="3322541" y="3299524"/>
              <a:ext cx="600268" cy="600264"/>
            </a:xfrm>
            <a:prstGeom prst="arc">
              <a:avLst>
                <a:gd name="adj1" fmla="val 16999997"/>
                <a:gd name="adj2" fmla="val 18345840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02" name="组合 401"/>
          <p:cNvGrpSpPr/>
          <p:nvPr/>
        </p:nvGrpSpPr>
        <p:grpSpPr>
          <a:xfrm>
            <a:off x="8455000" y="3143097"/>
            <a:ext cx="571810" cy="571806"/>
            <a:chOff x="8875616" y="3299524"/>
            <a:chExt cx="600268" cy="600264"/>
          </a:xfrm>
        </p:grpSpPr>
        <p:sp>
          <p:nvSpPr>
            <p:cNvPr id="403" name="弧形 402"/>
            <p:cNvSpPr/>
            <p:nvPr/>
          </p:nvSpPr>
          <p:spPr>
            <a:xfrm>
              <a:off x="8875616" y="3299524"/>
              <a:ext cx="600268" cy="600264"/>
            </a:xfrm>
            <a:prstGeom prst="arc">
              <a:avLst>
                <a:gd name="adj1" fmla="val 5772139"/>
                <a:gd name="adj2" fmla="val 7242785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404" name="弧形 403"/>
            <p:cNvSpPr/>
            <p:nvPr/>
          </p:nvSpPr>
          <p:spPr>
            <a:xfrm>
              <a:off x="8875616" y="3299524"/>
              <a:ext cx="600268" cy="600264"/>
            </a:xfrm>
            <a:prstGeom prst="arc">
              <a:avLst>
                <a:gd name="adj1" fmla="val 8689051"/>
                <a:gd name="adj2" fmla="val 14448871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405" name="弧形 404"/>
            <p:cNvSpPr/>
            <p:nvPr/>
          </p:nvSpPr>
          <p:spPr>
            <a:xfrm>
              <a:off x="8875616" y="3299524"/>
              <a:ext cx="600268" cy="600264"/>
            </a:xfrm>
            <a:prstGeom prst="arc">
              <a:avLst>
                <a:gd name="adj1" fmla="val 16401368"/>
                <a:gd name="adj2" fmla="val 1468442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406" name="弧形 405"/>
            <p:cNvSpPr/>
            <p:nvPr/>
          </p:nvSpPr>
          <p:spPr>
            <a:xfrm>
              <a:off x="8875616" y="3299524"/>
              <a:ext cx="600268" cy="600264"/>
            </a:xfrm>
            <a:prstGeom prst="arc">
              <a:avLst>
                <a:gd name="adj1" fmla="val 2852110"/>
                <a:gd name="adj2" fmla="val 4568528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sp>
        <p:nvSpPr>
          <p:cNvPr id="407" name="椭圆 406"/>
          <p:cNvSpPr/>
          <p:nvPr/>
        </p:nvSpPr>
        <p:spPr>
          <a:xfrm>
            <a:off x="4465045" y="3399887"/>
            <a:ext cx="58228" cy="5822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08" name="组合 407"/>
          <p:cNvGrpSpPr/>
          <p:nvPr/>
        </p:nvGrpSpPr>
        <p:grpSpPr>
          <a:xfrm>
            <a:off x="3173543" y="3399887"/>
            <a:ext cx="899030" cy="58226"/>
            <a:chOff x="3331308" y="3569094"/>
            <a:chExt cx="943773" cy="61124"/>
          </a:xfrm>
        </p:grpSpPr>
        <p:cxnSp>
          <p:nvCxnSpPr>
            <p:cNvPr id="409" name="直接连接符 408"/>
            <p:cNvCxnSpPr/>
            <p:nvPr/>
          </p:nvCxnSpPr>
          <p:spPr>
            <a:xfrm flipH="1">
              <a:off x="3563088" y="3599656"/>
              <a:ext cx="711993" cy="0"/>
            </a:xfrm>
            <a:prstGeom prst="line">
              <a:avLst/>
            </a:prstGeom>
            <a:ln w="254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" name="椭圆 409"/>
            <p:cNvSpPr/>
            <p:nvPr/>
          </p:nvSpPr>
          <p:spPr>
            <a:xfrm>
              <a:off x="3331308" y="3569094"/>
              <a:ext cx="61126" cy="6112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11" name="组合 410"/>
          <p:cNvGrpSpPr/>
          <p:nvPr/>
        </p:nvGrpSpPr>
        <p:grpSpPr>
          <a:xfrm>
            <a:off x="2487626" y="3402536"/>
            <a:ext cx="550575" cy="52928"/>
            <a:chOff x="2611255" y="3571875"/>
            <a:chExt cx="577976" cy="55562"/>
          </a:xfrm>
        </p:grpSpPr>
        <p:cxnSp>
          <p:nvCxnSpPr>
            <p:cNvPr id="412" name="直接连接符 411"/>
            <p:cNvCxnSpPr/>
            <p:nvPr/>
          </p:nvCxnSpPr>
          <p:spPr>
            <a:xfrm flipH="1">
              <a:off x="2798706" y="3599656"/>
              <a:ext cx="390525" cy="0"/>
            </a:xfrm>
            <a:prstGeom prst="line">
              <a:avLst/>
            </a:prstGeom>
            <a:ln w="1905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3" name="椭圆 412"/>
            <p:cNvSpPr/>
            <p:nvPr/>
          </p:nvSpPr>
          <p:spPr>
            <a:xfrm>
              <a:off x="2611255" y="3571875"/>
              <a:ext cx="55564" cy="5556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14" name="组合 413"/>
          <p:cNvGrpSpPr/>
          <p:nvPr/>
        </p:nvGrpSpPr>
        <p:grpSpPr>
          <a:xfrm>
            <a:off x="1725165" y="3407224"/>
            <a:ext cx="616651" cy="43552"/>
            <a:chOff x="1810846" y="3576796"/>
            <a:chExt cx="647341" cy="45720"/>
          </a:xfrm>
        </p:grpSpPr>
        <p:cxnSp>
          <p:nvCxnSpPr>
            <p:cNvPr id="415" name="直接连接符 414"/>
            <p:cNvCxnSpPr/>
            <p:nvPr/>
          </p:nvCxnSpPr>
          <p:spPr>
            <a:xfrm flipH="1">
              <a:off x="2067662" y="3599656"/>
              <a:ext cx="390525" cy="0"/>
            </a:xfrm>
            <a:prstGeom prst="line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6" name="椭圆 415"/>
            <p:cNvSpPr/>
            <p:nvPr/>
          </p:nvSpPr>
          <p:spPr>
            <a:xfrm>
              <a:off x="1810846" y="3576796"/>
              <a:ext cx="45722" cy="4572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17" name="椭圆 416"/>
          <p:cNvSpPr/>
          <p:nvPr/>
        </p:nvSpPr>
        <p:spPr>
          <a:xfrm flipH="1">
            <a:off x="7668727" y="3399887"/>
            <a:ext cx="58228" cy="5822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18" name="组合 417"/>
          <p:cNvGrpSpPr/>
          <p:nvPr/>
        </p:nvGrpSpPr>
        <p:grpSpPr>
          <a:xfrm>
            <a:off x="8119429" y="3399887"/>
            <a:ext cx="899029" cy="58226"/>
            <a:chOff x="8523344" y="3569094"/>
            <a:chExt cx="943772" cy="61124"/>
          </a:xfrm>
        </p:grpSpPr>
        <p:cxnSp>
          <p:nvCxnSpPr>
            <p:cNvPr id="419" name="直接连接符 418"/>
            <p:cNvCxnSpPr/>
            <p:nvPr/>
          </p:nvCxnSpPr>
          <p:spPr>
            <a:xfrm>
              <a:off x="8523344" y="3599656"/>
              <a:ext cx="711993" cy="0"/>
            </a:xfrm>
            <a:prstGeom prst="line">
              <a:avLst/>
            </a:prstGeom>
            <a:ln w="254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" name="椭圆 419"/>
            <p:cNvSpPr/>
            <p:nvPr/>
          </p:nvSpPr>
          <p:spPr>
            <a:xfrm flipH="1">
              <a:off x="9405990" y="3569094"/>
              <a:ext cx="61126" cy="61124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21" name="组合 420"/>
          <p:cNvGrpSpPr/>
          <p:nvPr/>
        </p:nvGrpSpPr>
        <p:grpSpPr>
          <a:xfrm>
            <a:off x="9153800" y="3402536"/>
            <a:ext cx="550574" cy="52928"/>
            <a:chOff x="9609194" y="3571875"/>
            <a:chExt cx="577975" cy="55562"/>
          </a:xfrm>
        </p:grpSpPr>
        <p:cxnSp>
          <p:nvCxnSpPr>
            <p:cNvPr id="422" name="直接连接符 421"/>
            <p:cNvCxnSpPr/>
            <p:nvPr/>
          </p:nvCxnSpPr>
          <p:spPr>
            <a:xfrm>
              <a:off x="9609194" y="3599656"/>
              <a:ext cx="390525" cy="0"/>
            </a:xfrm>
            <a:prstGeom prst="line">
              <a:avLst/>
            </a:prstGeom>
            <a:ln w="1905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椭圆 422"/>
            <p:cNvSpPr/>
            <p:nvPr/>
          </p:nvSpPr>
          <p:spPr>
            <a:xfrm flipH="1">
              <a:off x="10131605" y="3571875"/>
              <a:ext cx="55564" cy="5556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24" name="组合 423"/>
          <p:cNvGrpSpPr/>
          <p:nvPr/>
        </p:nvGrpSpPr>
        <p:grpSpPr>
          <a:xfrm>
            <a:off x="9850186" y="3407224"/>
            <a:ext cx="616650" cy="43552"/>
            <a:chOff x="10340238" y="3576796"/>
            <a:chExt cx="647340" cy="45720"/>
          </a:xfrm>
        </p:grpSpPr>
        <p:cxnSp>
          <p:nvCxnSpPr>
            <p:cNvPr id="425" name="直接连接符 424"/>
            <p:cNvCxnSpPr/>
            <p:nvPr/>
          </p:nvCxnSpPr>
          <p:spPr>
            <a:xfrm>
              <a:off x="10340238" y="3599656"/>
              <a:ext cx="390525" cy="0"/>
            </a:xfrm>
            <a:prstGeom prst="line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6" name="椭圆 425"/>
            <p:cNvSpPr/>
            <p:nvPr/>
          </p:nvSpPr>
          <p:spPr>
            <a:xfrm flipH="1">
              <a:off x="10941856" y="3576796"/>
              <a:ext cx="45722" cy="4572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27" name="组合 426"/>
          <p:cNvGrpSpPr/>
          <p:nvPr/>
        </p:nvGrpSpPr>
        <p:grpSpPr>
          <a:xfrm>
            <a:off x="5167753" y="2520150"/>
            <a:ext cx="1856495" cy="1817700"/>
            <a:chOff x="5424767" y="2645574"/>
            <a:chExt cx="1948890" cy="1908164"/>
          </a:xfrm>
        </p:grpSpPr>
        <p:sp>
          <p:nvSpPr>
            <p:cNvPr id="428" name="弧形 427"/>
            <p:cNvSpPr/>
            <p:nvPr/>
          </p:nvSpPr>
          <p:spPr>
            <a:xfrm>
              <a:off x="5445124" y="2645574"/>
              <a:ext cx="1908176" cy="1908164"/>
            </a:xfrm>
            <a:prstGeom prst="arc">
              <a:avLst>
                <a:gd name="adj1" fmla="val 14489313"/>
                <a:gd name="adj2" fmla="val 18530552"/>
              </a:avLst>
            </a:prstGeom>
            <a:noFill/>
            <a:ln w="31750" cap="rnd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429" name="弧形 428"/>
            <p:cNvSpPr/>
            <p:nvPr/>
          </p:nvSpPr>
          <p:spPr>
            <a:xfrm flipH="1" flipV="1">
              <a:off x="5445124" y="2645574"/>
              <a:ext cx="1908176" cy="1908164"/>
            </a:xfrm>
            <a:prstGeom prst="arc">
              <a:avLst>
                <a:gd name="adj1" fmla="val 14489313"/>
                <a:gd name="adj2" fmla="val 18576535"/>
              </a:avLst>
            </a:prstGeom>
            <a:noFill/>
            <a:ln w="31750" cap="rnd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grpSp>
          <p:nvGrpSpPr>
            <p:cNvPr id="430" name="组合 429"/>
            <p:cNvGrpSpPr/>
            <p:nvPr/>
          </p:nvGrpSpPr>
          <p:grpSpPr>
            <a:xfrm>
              <a:off x="5424767" y="2807876"/>
              <a:ext cx="1948890" cy="1583561"/>
              <a:chOff x="5424767" y="2807876"/>
              <a:chExt cx="1948890" cy="1583561"/>
            </a:xfrm>
            <a:solidFill>
              <a:schemeClr val="bg1">
                <a:lumMod val="85000"/>
              </a:schemeClr>
            </a:solidFill>
          </p:grpSpPr>
          <p:sp>
            <p:nvSpPr>
              <p:cNvPr id="431" name="椭圆 430"/>
              <p:cNvSpPr/>
              <p:nvPr/>
            </p:nvSpPr>
            <p:spPr>
              <a:xfrm flipV="1">
                <a:off x="5424767" y="3581656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32" name="椭圆 431"/>
              <p:cNvSpPr/>
              <p:nvPr/>
            </p:nvSpPr>
            <p:spPr>
              <a:xfrm flipV="1">
                <a:off x="5436543" y="3432036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33" name="椭圆 432"/>
              <p:cNvSpPr/>
              <p:nvPr/>
            </p:nvSpPr>
            <p:spPr>
              <a:xfrm flipV="1">
                <a:off x="5471580" y="3286099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34" name="椭圆 433"/>
              <p:cNvSpPr/>
              <p:nvPr/>
            </p:nvSpPr>
            <p:spPr>
              <a:xfrm flipV="1">
                <a:off x="5529013" y="3147439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35" name="椭圆 434"/>
              <p:cNvSpPr/>
              <p:nvPr/>
            </p:nvSpPr>
            <p:spPr>
              <a:xfrm flipV="1">
                <a:off x="5607432" y="3019472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36" name="椭圆 435"/>
              <p:cNvSpPr/>
              <p:nvPr/>
            </p:nvSpPr>
            <p:spPr>
              <a:xfrm flipV="1">
                <a:off x="5704903" y="2905347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37" name="椭圆 436"/>
              <p:cNvSpPr/>
              <p:nvPr/>
            </p:nvSpPr>
            <p:spPr>
              <a:xfrm flipV="1">
                <a:off x="5819028" y="2807876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38" name="椭圆 437"/>
              <p:cNvSpPr/>
              <p:nvPr/>
            </p:nvSpPr>
            <p:spPr>
              <a:xfrm flipV="1">
                <a:off x="5704903" y="4257964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39" name="椭圆 438"/>
              <p:cNvSpPr/>
              <p:nvPr/>
            </p:nvSpPr>
            <p:spPr>
              <a:xfrm flipV="1">
                <a:off x="5607432" y="4143840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40" name="椭圆 439"/>
              <p:cNvSpPr/>
              <p:nvPr/>
            </p:nvSpPr>
            <p:spPr>
              <a:xfrm flipV="1">
                <a:off x="5529013" y="4015873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41" name="椭圆 440"/>
              <p:cNvSpPr/>
              <p:nvPr/>
            </p:nvSpPr>
            <p:spPr>
              <a:xfrm flipV="1">
                <a:off x="5471580" y="3877213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42" name="椭圆 441"/>
              <p:cNvSpPr/>
              <p:nvPr/>
            </p:nvSpPr>
            <p:spPr>
              <a:xfrm flipV="1">
                <a:off x="5436543" y="3731277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43" name="椭圆 442"/>
              <p:cNvSpPr/>
              <p:nvPr/>
            </p:nvSpPr>
            <p:spPr>
              <a:xfrm flipV="1">
                <a:off x="7057520" y="2905347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44" name="椭圆 443"/>
              <p:cNvSpPr/>
              <p:nvPr/>
            </p:nvSpPr>
            <p:spPr>
              <a:xfrm flipV="1">
                <a:off x="7154993" y="3019472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45" name="椭圆 444"/>
              <p:cNvSpPr/>
              <p:nvPr/>
            </p:nvSpPr>
            <p:spPr>
              <a:xfrm flipV="1">
                <a:off x="7233410" y="3147439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46" name="椭圆 445"/>
              <p:cNvSpPr/>
              <p:nvPr/>
            </p:nvSpPr>
            <p:spPr>
              <a:xfrm flipV="1">
                <a:off x="7290845" y="3286099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47" name="椭圆 446"/>
              <p:cNvSpPr/>
              <p:nvPr/>
            </p:nvSpPr>
            <p:spPr>
              <a:xfrm flipV="1">
                <a:off x="7325881" y="3432036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48" name="椭圆 447"/>
              <p:cNvSpPr/>
              <p:nvPr/>
            </p:nvSpPr>
            <p:spPr>
              <a:xfrm flipV="1">
                <a:off x="7337657" y="3581656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49" name="椭圆 448"/>
              <p:cNvSpPr/>
              <p:nvPr/>
            </p:nvSpPr>
            <p:spPr>
              <a:xfrm flipV="1">
                <a:off x="7325881" y="3731277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50" name="椭圆 449"/>
              <p:cNvSpPr/>
              <p:nvPr/>
            </p:nvSpPr>
            <p:spPr>
              <a:xfrm flipV="1">
                <a:off x="7290845" y="3877213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51" name="椭圆 450"/>
              <p:cNvSpPr/>
              <p:nvPr/>
            </p:nvSpPr>
            <p:spPr>
              <a:xfrm flipV="1">
                <a:off x="7233410" y="4015873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52" name="椭圆 451"/>
              <p:cNvSpPr/>
              <p:nvPr/>
            </p:nvSpPr>
            <p:spPr>
              <a:xfrm flipV="1">
                <a:off x="7154993" y="4143840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53" name="椭圆 452"/>
              <p:cNvSpPr/>
              <p:nvPr/>
            </p:nvSpPr>
            <p:spPr>
              <a:xfrm flipV="1">
                <a:off x="7057520" y="4257964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454" name="椭圆 453"/>
              <p:cNvSpPr/>
              <p:nvPr/>
            </p:nvSpPr>
            <p:spPr>
              <a:xfrm flipV="1">
                <a:off x="6943396" y="4355437"/>
                <a:ext cx="36000" cy="3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sp>
        <p:nvSpPr>
          <p:cNvPr id="455" name="椭圆 454"/>
          <p:cNvSpPr/>
          <p:nvPr/>
        </p:nvSpPr>
        <p:spPr>
          <a:xfrm>
            <a:off x="5656693" y="2989696"/>
            <a:ext cx="878615" cy="878609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56" name="椭圆 455"/>
          <p:cNvSpPr/>
          <p:nvPr/>
        </p:nvSpPr>
        <p:spPr>
          <a:xfrm>
            <a:off x="5935702" y="3268703"/>
            <a:ext cx="320596" cy="320594"/>
          </a:xfrm>
          <a:prstGeom prst="ellipse">
            <a:avLst/>
          </a:prstGeom>
          <a:gradFill flip="none" rotWithShape="1">
            <a:gsLst>
              <a:gs pos="50000">
                <a:schemeClr val="bg1">
                  <a:lumMod val="95000"/>
                </a:schemeClr>
              </a:gs>
              <a:gs pos="50000">
                <a:srgbClr val="DEDAD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57" name="PA_任意多边形 62"/>
          <p:cNvSpPr/>
          <p:nvPr>
            <p:custDataLst>
              <p:tags r:id="rId1"/>
            </p:custDataLst>
          </p:nvPr>
        </p:nvSpPr>
        <p:spPr>
          <a:xfrm>
            <a:off x="4969383" y="1533410"/>
            <a:ext cx="1222457" cy="1837370"/>
          </a:xfrm>
          <a:custGeom>
            <a:avLst/>
            <a:gdLst>
              <a:gd name="connsiteX0" fmla="*/ 0 w 1271587"/>
              <a:gd name="connsiteY0" fmla="*/ 1928813 h 1928813"/>
              <a:gd name="connsiteX1" fmla="*/ 180975 w 1271587"/>
              <a:gd name="connsiteY1" fmla="*/ 1295400 h 1928813"/>
              <a:gd name="connsiteX2" fmla="*/ 671512 w 1271587"/>
              <a:gd name="connsiteY2" fmla="*/ 728663 h 1928813"/>
              <a:gd name="connsiteX3" fmla="*/ 952500 w 1271587"/>
              <a:gd name="connsiteY3" fmla="*/ 461963 h 1928813"/>
              <a:gd name="connsiteX4" fmla="*/ 1166812 w 1271587"/>
              <a:gd name="connsiteY4" fmla="*/ 247650 h 1928813"/>
              <a:gd name="connsiteX5" fmla="*/ 1271587 w 1271587"/>
              <a:gd name="connsiteY5" fmla="*/ 0 h 1928813"/>
              <a:gd name="connsiteX0-1" fmla="*/ 0 w 1271587"/>
              <a:gd name="connsiteY0-2" fmla="*/ 1928813 h 1928813"/>
              <a:gd name="connsiteX1-3" fmla="*/ 180975 w 1271587"/>
              <a:gd name="connsiteY1-4" fmla="*/ 1295400 h 1928813"/>
              <a:gd name="connsiteX2-5" fmla="*/ 671512 w 1271587"/>
              <a:gd name="connsiteY2-6" fmla="*/ 728663 h 1928813"/>
              <a:gd name="connsiteX3-7" fmla="*/ 952500 w 1271587"/>
              <a:gd name="connsiteY3-8" fmla="*/ 461963 h 1928813"/>
              <a:gd name="connsiteX4-9" fmla="*/ 1166812 w 1271587"/>
              <a:gd name="connsiteY4-10" fmla="*/ 247650 h 1928813"/>
              <a:gd name="connsiteX5-11" fmla="*/ 1271587 w 1271587"/>
              <a:gd name="connsiteY5-12" fmla="*/ 0 h 1928813"/>
              <a:gd name="connsiteX0-13" fmla="*/ 0 w 1271587"/>
              <a:gd name="connsiteY0-14" fmla="*/ 1928813 h 1928813"/>
              <a:gd name="connsiteX1-15" fmla="*/ 180975 w 1271587"/>
              <a:gd name="connsiteY1-16" fmla="*/ 1295400 h 1928813"/>
              <a:gd name="connsiteX2-17" fmla="*/ 671512 w 1271587"/>
              <a:gd name="connsiteY2-18" fmla="*/ 728663 h 1928813"/>
              <a:gd name="connsiteX3-19" fmla="*/ 952500 w 1271587"/>
              <a:gd name="connsiteY3-20" fmla="*/ 461963 h 1928813"/>
              <a:gd name="connsiteX4-21" fmla="*/ 1166812 w 1271587"/>
              <a:gd name="connsiteY4-22" fmla="*/ 247650 h 1928813"/>
              <a:gd name="connsiteX5-23" fmla="*/ 1271587 w 1271587"/>
              <a:gd name="connsiteY5-24" fmla="*/ 0 h 1928813"/>
              <a:gd name="connsiteX0-25" fmla="*/ 0 w 1271587"/>
              <a:gd name="connsiteY0-26" fmla="*/ 1928813 h 1928813"/>
              <a:gd name="connsiteX1-27" fmla="*/ 180975 w 1271587"/>
              <a:gd name="connsiteY1-28" fmla="*/ 1295400 h 1928813"/>
              <a:gd name="connsiteX2-29" fmla="*/ 671512 w 1271587"/>
              <a:gd name="connsiteY2-30" fmla="*/ 728663 h 1928813"/>
              <a:gd name="connsiteX3-31" fmla="*/ 952500 w 1271587"/>
              <a:gd name="connsiteY3-32" fmla="*/ 461963 h 1928813"/>
              <a:gd name="connsiteX4-33" fmla="*/ 1166812 w 1271587"/>
              <a:gd name="connsiteY4-34" fmla="*/ 247650 h 1928813"/>
              <a:gd name="connsiteX5-35" fmla="*/ 1271587 w 1271587"/>
              <a:gd name="connsiteY5-36" fmla="*/ 0 h 1928813"/>
              <a:gd name="connsiteX0-37" fmla="*/ 0 w 1271587"/>
              <a:gd name="connsiteY0-38" fmla="*/ 1928813 h 1928813"/>
              <a:gd name="connsiteX1-39" fmla="*/ 180975 w 1271587"/>
              <a:gd name="connsiteY1-40" fmla="*/ 1295400 h 1928813"/>
              <a:gd name="connsiteX2-41" fmla="*/ 671512 w 1271587"/>
              <a:gd name="connsiteY2-42" fmla="*/ 728663 h 1928813"/>
              <a:gd name="connsiteX3-43" fmla="*/ 952500 w 1271587"/>
              <a:gd name="connsiteY3-44" fmla="*/ 461963 h 1928813"/>
              <a:gd name="connsiteX4-45" fmla="*/ 1166812 w 1271587"/>
              <a:gd name="connsiteY4-46" fmla="*/ 247650 h 1928813"/>
              <a:gd name="connsiteX5-47" fmla="*/ 1271587 w 1271587"/>
              <a:gd name="connsiteY5-48" fmla="*/ 0 h 1928813"/>
              <a:gd name="connsiteX0-49" fmla="*/ 0 w 1271587"/>
              <a:gd name="connsiteY0-50" fmla="*/ 1928813 h 1928813"/>
              <a:gd name="connsiteX1-51" fmla="*/ 180975 w 1271587"/>
              <a:gd name="connsiteY1-52" fmla="*/ 1295400 h 1928813"/>
              <a:gd name="connsiteX2-53" fmla="*/ 671512 w 1271587"/>
              <a:gd name="connsiteY2-54" fmla="*/ 728663 h 1928813"/>
              <a:gd name="connsiteX3-55" fmla="*/ 952500 w 1271587"/>
              <a:gd name="connsiteY3-56" fmla="*/ 461963 h 1928813"/>
              <a:gd name="connsiteX4-57" fmla="*/ 1166812 w 1271587"/>
              <a:gd name="connsiteY4-58" fmla="*/ 247650 h 1928813"/>
              <a:gd name="connsiteX5-59" fmla="*/ 1271587 w 1271587"/>
              <a:gd name="connsiteY5-60" fmla="*/ 0 h 1928813"/>
              <a:gd name="connsiteX0-61" fmla="*/ 0 w 1271587"/>
              <a:gd name="connsiteY0-62" fmla="*/ 1928813 h 1928813"/>
              <a:gd name="connsiteX1-63" fmla="*/ 180975 w 1271587"/>
              <a:gd name="connsiteY1-64" fmla="*/ 1295400 h 1928813"/>
              <a:gd name="connsiteX2-65" fmla="*/ 671512 w 1271587"/>
              <a:gd name="connsiteY2-66" fmla="*/ 728663 h 1928813"/>
              <a:gd name="connsiteX3-67" fmla="*/ 1166812 w 1271587"/>
              <a:gd name="connsiteY3-68" fmla="*/ 247650 h 1928813"/>
              <a:gd name="connsiteX4-69" fmla="*/ 1271587 w 1271587"/>
              <a:gd name="connsiteY4-70" fmla="*/ 0 h 1928813"/>
              <a:gd name="connsiteX0-71" fmla="*/ 0 w 1271587"/>
              <a:gd name="connsiteY0-72" fmla="*/ 1928813 h 1928813"/>
              <a:gd name="connsiteX1-73" fmla="*/ 180975 w 1271587"/>
              <a:gd name="connsiteY1-74" fmla="*/ 1295400 h 1928813"/>
              <a:gd name="connsiteX2-75" fmla="*/ 671512 w 1271587"/>
              <a:gd name="connsiteY2-76" fmla="*/ 728663 h 1928813"/>
              <a:gd name="connsiteX3-77" fmla="*/ 1166812 w 1271587"/>
              <a:gd name="connsiteY3-78" fmla="*/ 247650 h 1928813"/>
              <a:gd name="connsiteX4-79" fmla="*/ 1271587 w 1271587"/>
              <a:gd name="connsiteY4-80" fmla="*/ 0 h 1928813"/>
              <a:gd name="connsiteX0-81" fmla="*/ 0 w 1271587"/>
              <a:gd name="connsiteY0-82" fmla="*/ 1928813 h 1928813"/>
              <a:gd name="connsiteX1-83" fmla="*/ 180975 w 1271587"/>
              <a:gd name="connsiteY1-84" fmla="*/ 1295400 h 1928813"/>
              <a:gd name="connsiteX2-85" fmla="*/ 671512 w 1271587"/>
              <a:gd name="connsiteY2-86" fmla="*/ 728663 h 1928813"/>
              <a:gd name="connsiteX3-87" fmla="*/ 1166812 w 1271587"/>
              <a:gd name="connsiteY3-88" fmla="*/ 247650 h 1928813"/>
              <a:gd name="connsiteX4-89" fmla="*/ 1271587 w 1271587"/>
              <a:gd name="connsiteY4-90" fmla="*/ 0 h 1928813"/>
              <a:gd name="connsiteX0-91" fmla="*/ 0 w 1271587"/>
              <a:gd name="connsiteY0-92" fmla="*/ 1928813 h 1928813"/>
              <a:gd name="connsiteX1-93" fmla="*/ 180975 w 1271587"/>
              <a:gd name="connsiteY1-94" fmla="*/ 1295400 h 1928813"/>
              <a:gd name="connsiteX2-95" fmla="*/ 671512 w 1271587"/>
              <a:gd name="connsiteY2-96" fmla="*/ 728663 h 1928813"/>
              <a:gd name="connsiteX3-97" fmla="*/ 1166812 w 1271587"/>
              <a:gd name="connsiteY3-98" fmla="*/ 247650 h 1928813"/>
              <a:gd name="connsiteX4-99" fmla="*/ 1271587 w 1271587"/>
              <a:gd name="connsiteY4-100" fmla="*/ 0 h 1928813"/>
              <a:gd name="connsiteX0-101" fmla="*/ 0 w 1271587"/>
              <a:gd name="connsiteY0-102" fmla="*/ 1928813 h 1928813"/>
              <a:gd name="connsiteX1-103" fmla="*/ 180975 w 1271587"/>
              <a:gd name="connsiteY1-104" fmla="*/ 1295400 h 1928813"/>
              <a:gd name="connsiteX2-105" fmla="*/ 671512 w 1271587"/>
              <a:gd name="connsiteY2-106" fmla="*/ 728663 h 1928813"/>
              <a:gd name="connsiteX3-107" fmla="*/ 1166812 w 1271587"/>
              <a:gd name="connsiteY3-108" fmla="*/ 247650 h 1928813"/>
              <a:gd name="connsiteX4-109" fmla="*/ 1271587 w 1271587"/>
              <a:gd name="connsiteY4-110" fmla="*/ 0 h 1928813"/>
              <a:gd name="connsiteX0-111" fmla="*/ 0 w 1271587"/>
              <a:gd name="connsiteY0-112" fmla="*/ 1928813 h 1928813"/>
              <a:gd name="connsiteX1-113" fmla="*/ 180975 w 1271587"/>
              <a:gd name="connsiteY1-114" fmla="*/ 1295400 h 1928813"/>
              <a:gd name="connsiteX2-115" fmla="*/ 671512 w 1271587"/>
              <a:gd name="connsiteY2-116" fmla="*/ 728663 h 1928813"/>
              <a:gd name="connsiteX3-117" fmla="*/ 1166812 w 1271587"/>
              <a:gd name="connsiteY3-118" fmla="*/ 247650 h 1928813"/>
              <a:gd name="connsiteX4-119" fmla="*/ 1271587 w 1271587"/>
              <a:gd name="connsiteY4-120" fmla="*/ 0 h 19288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71587" h="1928813">
                <a:moveTo>
                  <a:pt x="0" y="1928813"/>
                </a:moveTo>
                <a:cubicBezTo>
                  <a:pt x="7938" y="1708150"/>
                  <a:pt x="55563" y="1515269"/>
                  <a:pt x="180975" y="1295400"/>
                </a:cubicBezTo>
                <a:cubicBezTo>
                  <a:pt x="306387" y="1075531"/>
                  <a:pt x="502444" y="889000"/>
                  <a:pt x="671512" y="728663"/>
                </a:cubicBezTo>
                <a:cubicBezTo>
                  <a:pt x="840580" y="568326"/>
                  <a:pt x="1077119" y="365919"/>
                  <a:pt x="1166812" y="247650"/>
                </a:cubicBezTo>
                <a:cubicBezTo>
                  <a:pt x="1256505" y="129381"/>
                  <a:pt x="1262855" y="92075"/>
                  <a:pt x="1271587" y="0"/>
                </a:cubicBezTo>
              </a:path>
            </a:pathLst>
          </a:custGeom>
          <a:noFill/>
          <a:ln w="31750" cap="rnd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58" name="PA_任意多边形 172"/>
          <p:cNvSpPr/>
          <p:nvPr>
            <p:custDataLst>
              <p:tags r:id="rId2"/>
            </p:custDataLst>
          </p:nvPr>
        </p:nvSpPr>
        <p:spPr>
          <a:xfrm flipV="1">
            <a:off x="4969383" y="3487222"/>
            <a:ext cx="1222457" cy="1837370"/>
          </a:xfrm>
          <a:custGeom>
            <a:avLst/>
            <a:gdLst>
              <a:gd name="connsiteX0" fmla="*/ 0 w 1271587"/>
              <a:gd name="connsiteY0" fmla="*/ 1928813 h 1928813"/>
              <a:gd name="connsiteX1" fmla="*/ 180975 w 1271587"/>
              <a:gd name="connsiteY1" fmla="*/ 1295400 h 1928813"/>
              <a:gd name="connsiteX2" fmla="*/ 671512 w 1271587"/>
              <a:gd name="connsiteY2" fmla="*/ 728663 h 1928813"/>
              <a:gd name="connsiteX3" fmla="*/ 952500 w 1271587"/>
              <a:gd name="connsiteY3" fmla="*/ 461963 h 1928813"/>
              <a:gd name="connsiteX4" fmla="*/ 1166812 w 1271587"/>
              <a:gd name="connsiteY4" fmla="*/ 247650 h 1928813"/>
              <a:gd name="connsiteX5" fmla="*/ 1271587 w 1271587"/>
              <a:gd name="connsiteY5" fmla="*/ 0 h 1928813"/>
              <a:gd name="connsiteX0-1" fmla="*/ 0 w 1271587"/>
              <a:gd name="connsiteY0-2" fmla="*/ 1928813 h 1928813"/>
              <a:gd name="connsiteX1-3" fmla="*/ 180975 w 1271587"/>
              <a:gd name="connsiteY1-4" fmla="*/ 1295400 h 1928813"/>
              <a:gd name="connsiteX2-5" fmla="*/ 671512 w 1271587"/>
              <a:gd name="connsiteY2-6" fmla="*/ 728663 h 1928813"/>
              <a:gd name="connsiteX3-7" fmla="*/ 952500 w 1271587"/>
              <a:gd name="connsiteY3-8" fmla="*/ 461963 h 1928813"/>
              <a:gd name="connsiteX4-9" fmla="*/ 1166812 w 1271587"/>
              <a:gd name="connsiteY4-10" fmla="*/ 247650 h 1928813"/>
              <a:gd name="connsiteX5-11" fmla="*/ 1271587 w 1271587"/>
              <a:gd name="connsiteY5-12" fmla="*/ 0 h 1928813"/>
              <a:gd name="connsiteX0-13" fmla="*/ 0 w 1271587"/>
              <a:gd name="connsiteY0-14" fmla="*/ 1928813 h 1928813"/>
              <a:gd name="connsiteX1-15" fmla="*/ 180975 w 1271587"/>
              <a:gd name="connsiteY1-16" fmla="*/ 1295400 h 1928813"/>
              <a:gd name="connsiteX2-17" fmla="*/ 671512 w 1271587"/>
              <a:gd name="connsiteY2-18" fmla="*/ 728663 h 1928813"/>
              <a:gd name="connsiteX3-19" fmla="*/ 952500 w 1271587"/>
              <a:gd name="connsiteY3-20" fmla="*/ 461963 h 1928813"/>
              <a:gd name="connsiteX4-21" fmla="*/ 1166812 w 1271587"/>
              <a:gd name="connsiteY4-22" fmla="*/ 247650 h 1928813"/>
              <a:gd name="connsiteX5-23" fmla="*/ 1271587 w 1271587"/>
              <a:gd name="connsiteY5-24" fmla="*/ 0 h 1928813"/>
              <a:gd name="connsiteX0-25" fmla="*/ 0 w 1271587"/>
              <a:gd name="connsiteY0-26" fmla="*/ 1928813 h 1928813"/>
              <a:gd name="connsiteX1-27" fmla="*/ 180975 w 1271587"/>
              <a:gd name="connsiteY1-28" fmla="*/ 1295400 h 1928813"/>
              <a:gd name="connsiteX2-29" fmla="*/ 671512 w 1271587"/>
              <a:gd name="connsiteY2-30" fmla="*/ 728663 h 1928813"/>
              <a:gd name="connsiteX3-31" fmla="*/ 952500 w 1271587"/>
              <a:gd name="connsiteY3-32" fmla="*/ 461963 h 1928813"/>
              <a:gd name="connsiteX4-33" fmla="*/ 1166812 w 1271587"/>
              <a:gd name="connsiteY4-34" fmla="*/ 247650 h 1928813"/>
              <a:gd name="connsiteX5-35" fmla="*/ 1271587 w 1271587"/>
              <a:gd name="connsiteY5-36" fmla="*/ 0 h 1928813"/>
              <a:gd name="connsiteX0-37" fmla="*/ 0 w 1271587"/>
              <a:gd name="connsiteY0-38" fmla="*/ 1928813 h 1928813"/>
              <a:gd name="connsiteX1-39" fmla="*/ 180975 w 1271587"/>
              <a:gd name="connsiteY1-40" fmla="*/ 1295400 h 1928813"/>
              <a:gd name="connsiteX2-41" fmla="*/ 671512 w 1271587"/>
              <a:gd name="connsiteY2-42" fmla="*/ 728663 h 1928813"/>
              <a:gd name="connsiteX3-43" fmla="*/ 952500 w 1271587"/>
              <a:gd name="connsiteY3-44" fmla="*/ 461963 h 1928813"/>
              <a:gd name="connsiteX4-45" fmla="*/ 1166812 w 1271587"/>
              <a:gd name="connsiteY4-46" fmla="*/ 247650 h 1928813"/>
              <a:gd name="connsiteX5-47" fmla="*/ 1271587 w 1271587"/>
              <a:gd name="connsiteY5-48" fmla="*/ 0 h 1928813"/>
              <a:gd name="connsiteX0-49" fmla="*/ 0 w 1271587"/>
              <a:gd name="connsiteY0-50" fmla="*/ 1928813 h 1928813"/>
              <a:gd name="connsiteX1-51" fmla="*/ 180975 w 1271587"/>
              <a:gd name="connsiteY1-52" fmla="*/ 1295400 h 1928813"/>
              <a:gd name="connsiteX2-53" fmla="*/ 671512 w 1271587"/>
              <a:gd name="connsiteY2-54" fmla="*/ 728663 h 1928813"/>
              <a:gd name="connsiteX3-55" fmla="*/ 952500 w 1271587"/>
              <a:gd name="connsiteY3-56" fmla="*/ 461963 h 1928813"/>
              <a:gd name="connsiteX4-57" fmla="*/ 1166812 w 1271587"/>
              <a:gd name="connsiteY4-58" fmla="*/ 247650 h 1928813"/>
              <a:gd name="connsiteX5-59" fmla="*/ 1271587 w 1271587"/>
              <a:gd name="connsiteY5-60" fmla="*/ 0 h 1928813"/>
              <a:gd name="connsiteX0-61" fmla="*/ 0 w 1271587"/>
              <a:gd name="connsiteY0-62" fmla="*/ 1928813 h 1928813"/>
              <a:gd name="connsiteX1-63" fmla="*/ 180975 w 1271587"/>
              <a:gd name="connsiteY1-64" fmla="*/ 1295400 h 1928813"/>
              <a:gd name="connsiteX2-65" fmla="*/ 671512 w 1271587"/>
              <a:gd name="connsiteY2-66" fmla="*/ 728663 h 1928813"/>
              <a:gd name="connsiteX3-67" fmla="*/ 1166812 w 1271587"/>
              <a:gd name="connsiteY3-68" fmla="*/ 247650 h 1928813"/>
              <a:gd name="connsiteX4-69" fmla="*/ 1271587 w 1271587"/>
              <a:gd name="connsiteY4-70" fmla="*/ 0 h 1928813"/>
              <a:gd name="connsiteX0-71" fmla="*/ 0 w 1271587"/>
              <a:gd name="connsiteY0-72" fmla="*/ 1928813 h 1928813"/>
              <a:gd name="connsiteX1-73" fmla="*/ 180975 w 1271587"/>
              <a:gd name="connsiteY1-74" fmla="*/ 1295400 h 1928813"/>
              <a:gd name="connsiteX2-75" fmla="*/ 671512 w 1271587"/>
              <a:gd name="connsiteY2-76" fmla="*/ 728663 h 1928813"/>
              <a:gd name="connsiteX3-77" fmla="*/ 1166812 w 1271587"/>
              <a:gd name="connsiteY3-78" fmla="*/ 247650 h 1928813"/>
              <a:gd name="connsiteX4-79" fmla="*/ 1271587 w 1271587"/>
              <a:gd name="connsiteY4-80" fmla="*/ 0 h 1928813"/>
              <a:gd name="connsiteX0-81" fmla="*/ 0 w 1271587"/>
              <a:gd name="connsiteY0-82" fmla="*/ 1928813 h 1928813"/>
              <a:gd name="connsiteX1-83" fmla="*/ 180975 w 1271587"/>
              <a:gd name="connsiteY1-84" fmla="*/ 1295400 h 1928813"/>
              <a:gd name="connsiteX2-85" fmla="*/ 671512 w 1271587"/>
              <a:gd name="connsiteY2-86" fmla="*/ 728663 h 1928813"/>
              <a:gd name="connsiteX3-87" fmla="*/ 1166812 w 1271587"/>
              <a:gd name="connsiteY3-88" fmla="*/ 247650 h 1928813"/>
              <a:gd name="connsiteX4-89" fmla="*/ 1271587 w 1271587"/>
              <a:gd name="connsiteY4-90" fmla="*/ 0 h 1928813"/>
              <a:gd name="connsiteX0-91" fmla="*/ 0 w 1271587"/>
              <a:gd name="connsiteY0-92" fmla="*/ 1928813 h 1928813"/>
              <a:gd name="connsiteX1-93" fmla="*/ 180975 w 1271587"/>
              <a:gd name="connsiteY1-94" fmla="*/ 1295400 h 1928813"/>
              <a:gd name="connsiteX2-95" fmla="*/ 671512 w 1271587"/>
              <a:gd name="connsiteY2-96" fmla="*/ 728663 h 1928813"/>
              <a:gd name="connsiteX3-97" fmla="*/ 1166812 w 1271587"/>
              <a:gd name="connsiteY3-98" fmla="*/ 247650 h 1928813"/>
              <a:gd name="connsiteX4-99" fmla="*/ 1271587 w 1271587"/>
              <a:gd name="connsiteY4-100" fmla="*/ 0 h 1928813"/>
              <a:gd name="connsiteX0-101" fmla="*/ 0 w 1271587"/>
              <a:gd name="connsiteY0-102" fmla="*/ 1928813 h 1928813"/>
              <a:gd name="connsiteX1-103" fmla="*/ 180975 w 1271587"/>
              <a:gd name="connsiteY1-104" fmla="*/ 1295400 h 1928813"/>
              <a:gd name="connsiteX2-105" fmla="*/ 671512 w 1271587"/>
              <a:gd name="connsiteY2-106" fmla="*/ 728663 h 1928813"/>
              <a:gd name="connsiteX3-107" fmla="*/ 1166812 w 1271587"/>
              <a:gd name="connsiteY3-108" fmla="*/ 247650 h 1928813"/>
              <a:gd name="connsiteX4-109" fmla="*/ 1271587 w 1271587"/>
              <a:gd name="connsiteY4-110" fmla="*/ 0 h 1928813"/>
              <a:gd name="connsiteX0-111" fmla="*/ 0 w 1271587"/>
              <a:gd name="connsiteY0-112" fmla="*/ 1928813 h 1928813"/>
              <a:gd name="connsiteX1-113" fmla="*/ 180975 w 1271587"/>
              <a:gd name="connsiteY1-114" fmla="*/ 1295400 h 1928813"/>
              <a:gd name="connsiteX2-115" fmla="*/ 671512 w 1271587"/>
              <a:gd name="connsiteY2-116" fmla="*/ 728663 h 1928813"/>
              <a:gd name="connsiteX3-117" fmla="*/ 1166812 w 1271587"/>
              <a:gd name="connsiteY3-118" fmla="*/ 247650 h 1928813"/>
              <a:gd name="connsiteX4-119" fmla="*/ 1271587 w 1271587"/>
              <a:gd name="connsiteY4-120" fmla="*/ 0 h 19288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71587" h="1928813">
                <a:moveTo>
                  <a:pt x="0" y="1928813"/>
                </a:moveTo>
                <a:cubicBezTo>
                  <a:pt x="7938" y="1708150"/>
                  <a:pt x="55563" y="1515269"/>
                  <a:pt x="180975" y="1295400"/>
                </a:cubicBezTo>
                <a:cubicBezTo>
                  <a:pt x="306387" y="1075531"/>
                  <a:pt x="502444" y="889000"/>
                  <a:pt x="671512" y="728663"/>
                </a:cubicBezTo>
                <a:cubicBezTo>
                  <a:pt x="840580" y="568326"/>
                  <a:pt x="1077119" y="365919"/>
                  <a:pt x="1166812" y="247650"/>
                </a:cubicBezTo>
                <a:cubicBezTo>
                  <a:pt x="1256505" y="129381"/>
                  <a:pt x="1262855" y="92075"/>
                  <a:pt x="1271587" y="0"/>
                </a:cubicBezTo>
              </a:path>
            </a:pathLst>
          </a:custGeom>
          <a:noFill/>
          <a:ln w="31750" cap="rnd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59" name="PA_任意多边形 173"/>
          <p:cNvSpPr/>
          <p:nvPr>
            <p:custDataLst>
              <p:tags r:id="rId3"/>
            </p:custDataLst>
          </p:nvPr>
        </p:nvSpPr>
        <p:spPr>
          <a:xfrm flipH="1">
            <a:off x="6000161" y="1533410"/>
            <a:ext cx="1222457" cy="1837370"/>
          </a:xfrm>
          <a:custGeom>
            <a:avLst/>
            <a:gdLst>
              <a:gd name="connsiteX0" fmla="*/ 0 w 1271587"/>
              <a:gd name="connsiteY0" fmla="*/ 1928813 h 1928813"/>
              <a:gd name="connsiteX1" fmla="*/ 180975 w 1271587"/>
              <a:gd name="connsiteY1" fmla="*/ 1295400 h 1928813"/>
              <a:gd name="connsiteX2" fmla="*/ 671512 w 1271587"/>
              <a:gd name="connsiteY2" fmla="*/ 728663 h 1928813"/>
              <a:gd name="connsiteX3" fmla="*/ 952500 w 1271587"/>
              <a:gd name="connsiteY3" fmla="*/ 461963 h 1928813"/>
              <a:gd name="connsiteX4" fmla="*/ 1166812 w 1271587"/>
              <a:gd name="connsiteY4" fmla="*/ 247650 h 1928813"/>
              <a:gd name="connsiteX5" fmla="*/ 1271587 w 1271587"/>
              <a:gd name="connsiteY5" fmla="*/ 0 h 1928813"/>
              <a:gd name="connsiteX0-1" fmla="*/ 0 w 1271587"/>
              <a:gd name="connsiteY0-2" fmla="*/ 1928813 h 1928813"/>
              <a:gd name="connsiteX1-3" fmla="*/ 180975 w 1271587"/>
              <a:gd name="connsiteY1-4" fmla="*/ 1295400 h 1928813"/>
              <a:gd name="connsiteX2-5" fmla="*/ 671512 w 1271587"/>
              <a:gd name="connsiteY2-6" fmla="*/ 728663 h 1928813"/>
              <a:gd name="connsiteX3-7" fmla="*/ 952500 w 1271587"/>
              <a:gd name="connsiteY3-8" fmla="*/ 461963 h 1928813"/>
              <a:gd name="connsiteX4-9" fmla="*/ 1166812 w 1271587"/>
              <a:gd name="connsiteY4-10" fmla="*/ 247650 h 1928813"/>
              <a:gd name="connsiteX5-11" fmla="*/ 1271587 w 1271587"/>
              <a:gd name="connsiteY5-12" fmla="*/ 0 h 1928813"/>
              <a:gd name="connsiteX0-13" fmla="*/ 0 w 1271587"/>
              <a:gd name="connsiteY0-14" fmla="*/ 1928813 h 1928813"/>
              <a:gd name="connsiteX1-15" fmla="*/ 180975 w 1271587"/>
              <a:gd name="connsiteY1-16" fmla="*/ 1295400 h 1928813"/>
              <a:gd name="connsiteX2-17" fmla="*/ 671512 w 1271587"/>
              <a:gd name="connsiteY2-18" fmla="*/ 728663 h 1928813"/>
              <a:gd name="connsiteX3-19" fmla="*/ 952500 w 1271587"/>
              <a:gd name="connsiteY3-20" fmla="*/ 461963 h 1928813"/>
              <a:gd name="connsiteX4-21" fmla="*/ 1166812 w 1271587"/>
              <a:gd name="connsiteY4-22" fmla="*/ 247650 h 1928813"/>
              <a:gd name="connsiteX5-23" fmla="*/ 1271587 w 1271587"/>
              <a:gd name="connsiteY5-24" fmla="*/ 0 h 1928813"/>
              <a:gd name="connsiteX0-25" fmla="*/ 0 w 1271587"/>
              <a:gd name="connsiteY0-26" fmla="*/ 1928813 h 1928813"/>
              <a:gd name="connsiteX1-27" fmla="*/ 180975 w 1271587"/>
              <a:gd name="connsiteY1-28" fmla="*/ 1295400 h 1928813"/>
              <a:gd name="connsiteX2-29" fmla="*/ 671512 w 1271587"/>
              <a:gd name="connsiteY2-30" fmla="*/ 728663 h 1928813"/>
              <a:gd name="connsiteX3-31" fmla="*/ 952500 w 1271587"/>
              <a:gd name="connsiteY3-32" fmla="*/ 461963 h 1928813"/>
              <a:gd name="connsiteX4-33" fmla="*/ 1166812 w 1271587"/>
              <a:gd name="connsiteY4-34" fmla="*/ 247650 h 1928813"/>
              <a:gd name="connsiteX5-35" fmla="*/ 1271587 w 1271587"/>
              <a:gd name="connsiteY5-36" fmla="*/ 0 h 1928813"/>
              <a:gd name="connsiteX0-37" fmla="*/ 0 w 1271587"/>
              <a:gd name="connsiteY0-38" fmla="*/ 1928813 h 1928813"/>
              <a:gd name="connsiteX1-39" fmla="*/ 180975 w 1271587"/>
              <a:gd name="connsiteY1-40" fmla="*/ 1295400 h 1928813"/>
              <a:gd name="connsiteX2-41" fmla="*/ 671512 w 1271587"/>
              <a:gd name="connsiteY2-42" fmla="*/ 728663 h 1928813"/>
              <a:gd name="connsiteX3-43" fmla="*/ 952500 w 1271587"/>
              <a:gd name="connsiteY3-44" fmla="*/ 461963 h 1928813"/>
              <a:gd name="connsiteX4-45" fmla="*/ 1166812 w 1271587"/>
              <a:gd name="connsiteY4-46" fmla="*/ 247650 h 1928813"/>
              <a:gd name="connsiteX5-47" fmla="*/ 1271587 w 1271587"/>
              <a:gd name="connsiteY5-48" fmla="*/ 0 h 1928813"/>
              <a:gd name="connsiteX0-49" fmla="*/ 0 w 1271587"/>
              <a:gd name="connsiteY0-50" fmla="*/ 1928813 h 1928813"/>
              <a:gd name="connsiteX1-51" fmla="*/ 180975 w 1271587"/>
              <a:gd name="connsiteY1-52" fmla="*/ 1295400 h 1928813"/>
              <a:gd name="connsiteX2-53" fmla="*/ 671512 w 1271587"/>
              <a:gd name="connsiteY2-54" fmla="*/ 728663 h 1928813"/>
              <a:gd name="connsiteX3-55" fmla="*/ 952500 w 1271587"/>
              <a:gd name="connsiteY3-56" fmla="*/ 461963 h 1928813"/>
              <a:gd name="connsiteX4-57" fmla="*/ 1166812 w 1271587"/>
              <a:gd name="connsiteY4-58" fmla="*/ 247650 h 1928813"/>
              <a:gd name="connsiteX5-59" fmla="*/ 1271587 w 1271587"/>
              <a:gd name="connsiteY5-60" fmla="*/ 0 h 1928813"/>
              <a:gd name="connsiteX0-61" fmla="*/ 0 w 1271587"/>
              <a:gd name="connsiteY0-62" fmla="*/ 1928813 h 1928813"/>
              <a:gd name="connsiteX1-63" fmla="*/ 180975 w 1271587"/>
              <a:gd name="connsiteY1-64" fmla="*/ 1295400 h 1928813"/>
              <a:gd name="connsiteX2-65" fmla="*/ 671512 w 1271587"/>
              <a:gd name="connsiteY2-66" fmla="*/ 728663 h 1928813"/>
              <a:gd name="connsiteX3-67" fmla="*/ 1166812 w 1271587"/>
              <a:gd name="connsiteY3-68" fmla="*/ 247650 h 1928813"/>
              <a:gd name="connsiteX4-69" fmla="*/ 1271587 w 1271587"/>
              <a:gd name="connsiteY4-70" fmla="*/ 0 h 1928813"/>
              <a:gd name="connsiteX0-71" fmla="*/ 0 w 1271587"/>
              <a:gd name="connsiteY0-72" fmla="*/ 1928813 h 1928813"/>
              <a:gd name="connsiteX1-73" fmla="*/ 180975 w 1271587"/>
              <a:gd name="connsiteY1-74" fmla="*/ 1295400 h 1928813"/>
              <a:gd name="connsiteX2-75" fmla="*/ 671512 w 1271587"/>
              <a:gd name="connsiteY2-76" fmla="*/ 728663 h 1928813"/>
              <a:gd name="connsiteX3-77" fmla="*/ 1166812 w 1271587"/>
              <a:gd name="connsiteY3-78" fmla="*/ 247650 h 1928813"/>
              <a:gd name="connsiteX4-79" fmla="*/ 1271587 w 1271587"/>
              <a:gd name="connsiteY4-80" fmla="*/ 0 h 1928813"/>
              <a:gd name="connsiteX0-81" fmla="*/ 0 w 1271587"/>
              <a:gd name="connsiteY0-82" fmla="*/ 1928813 h 1928813"/>
              <a:gd name="connsiteX1-83" fmla="*/ 180975 w 1271587"/>
              <a:gd name="connsiteY1-84" fmla="*/ 1295400 h 1928813"/>
              <a:gd name="connsiteX2-85" fmla="*/ 671512 w 1271587"/>
              <a:gd name="connsiteY2-86" fmla="*/ 728663 h 1928813"/>
              <a:gd name="connsiteX3-87" fmla="*/ 1166812 w 1271587"/>
              <a:gd name="connsiteY3-88" fmla="*/ 247650 h 1928813"/>
              <a:gd name="connsiteX4-89" fmla="*/ 1271587 w 1271587"/>
              <a:gd name="connsiteY4-90" fmla="*/ 0 h 1928813"/>
              <a:gd name="connsiteX0-91" fmla="*/ 0 w 1271587"/>
              <a:gd name="connsiteY0-92" fmla="*/ 1928813 h 1928813"/>
              <a:gd name="connsiteX1-93" fmla="*/ 180975 w 1271587"/>
              <a:gd name="connsiteY1-94" fmla="*/ 1295400 h 1928813"/>
              <a:gd name="connsiteX2-95" fmla="*/ 671512 w 1271587"/>
              <a:gd name="connsiteY2-96" fmla="*/ 728663 h 1928813"/>
              <a:gd name="connsiteX3-97" fmla="*/ 1166812 w 1271587"/>
              <a:gd name="connsiteY3-98" fmla="*/ 247650 h 1928813"/>
              <a:gd name="connsiteX4-99" fmla="*/ 1271587 w 1271587"/>
              <a:gd name="connsiteY4-100" fmla="*/ 0 h 1928813"/>
              <a:gd name="connsiteX0-101" fmla="*/ 0 w 1271587"/>
              <a:gd name="connsiteY0-102" fmla="*/ 1928813 h 1928813"/>
              <a:gd name="connsiteX1-103" fmla="*/ 180975 w 1271587"/>
              <a:gd name="connsiteY1-104" fmla="*/ 1295400 h 1928813"/>
              <a:gd name="connsiteX2-105" fmla="*/ 671512 w 1271587"/>
              <a:gd name="connsiteY2-106" fmla="*/ 728663 h 1928813"/>
              <a:gd name="connsiteX3-107" fmla="*/ 1166812 w 1271587"/>
              <a:gd name="connsiteY3-108" fmla="*/ 247650 h 1928813"/>
              <a:gd name="connsiteX4-109" fmla="*/ 1271587 w 1271587"/>
              <a:gd name="connsiteY4-110" fmla="*/ 0 h 1928813"/>
              <a:gd name="connsiteX0-111" fmla="*/ 0 w 1271587"/>
              <a:gd name="connsiteY0-112" fmla="*/ 1928813 h 1928813"/>
              <a:gd name="connsiteX1-113" fmla="*/ 180975 w 1271587"/>
              <a:gd name="connsiteY1-114" fmla="*/ 1295400 h 1928813"/>
              <a:gd name="connsiteX2-115" fmla="*/ 671512 w 1271587"/>
              <a:gd name="connsiteY2-116" fmla="*/ 728663 h 1928813"/>
              <a:gd name="connsiteX3-117" fmla="*/ 1166812 w 1271587"/>
              <a:gd name="connsiteY3-118" fmla="*/ 247650 h 1928813"/>
              <a:gd name="connsiteX4-119" fmla="*/ 1271587 w 1271587"/>
              <a:gd name="connsiteY4-120" fmla="*/ 0 h 19288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71587" h="1928813">
                <a:moveTo>
                  <a:pt x="0" y="1928813"/>
                </a:moveTo>
                <a:cubicBezTo>
                  <a:pt x="7938" y="1708150"/>
                  <a:pt x="55563" y="1515269"/>
                  <a:pt x="180975" y="1295400"/>
                </a:cubicBezTo>
                <a:cubicBezTo>
                  <a:pt x="306387" y="1075531"/>
                  <a:pt x="502444" y="889000"/>
                  <a:pt x="671512" y="728663"/>
                </a:cubicBezTo>
                <a:cubicBezTo>
                  <a:pt x="840580" y="568326"/>
                  <a:pt x="1077119" y="365919"/>
                  <a:pt x="1166812" y="247650"/>
                </a:cubicBezTo>
                <a:cubicBezTo>
                  <a:pt x="1256505" y="129381"/>
                  <a:pt x="1262855" y="92075"/>
                  <a:pt x="1271587" y="0"/>
                </a:cubicBezTo>
              </a:path>
            </a:pathLst>
          </a:custGeom>
          <a:noFill/>
          <a:ln w="31750" cap="rnd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60" name="PA_任意多边形 174"/>
          <p:cNvSpPr/>
          <p:nvPr>
            <p:custDataLst>
              <p:tags r:id="rId4"/>
            </p:custDataLst>
          </p:nvPr>
        </p:nvSpPr>
        <p:spPr>
          <a:xfrm flipH="1" flipV="1">
            <a:off x="6000161" y="3487222"/>
            <a:ext cx="1222457" cy="1837370"/>
          </a:xfrm>
          <a:custGeom>
            <a:avLst/>
            <a:gdLst>
              <a:gd name="connsiteX0" fmla="*/ 0 w 1271587"/>
              <a:gd name="connsiteY0" fmla="*/ 1928813 h 1928813"/>
              <a:gd name="connsiteX1" fmla="*/ 180975 w 1271587"/>
              <a:gd name="connsiteY1" fmla="*/ 1295400 h 1928813"/>
              <a:gd name="connsiteX2" fmla="*/ 671512 w 1271587"/>
              <a:gd name="connsiteY2" fmla="*/ 728663 h 1928813"/>
              <a:gd name="connsiteX3" fmla="*/ 952500 w 1271587"/>
              <a:gd name="connsiteY3" fmla="*/ 461963 h 1928813"/>
              <a:gd name="connsiteX4" fmla="*/ 1166812 w 1271587"/>
              <a:gd name="connsiteY4" fmla="*/ 247650 h 1928813"/>
              <a:gd name="connsiteX5" fmla="*/ 1271587 w 1271587"/>
              <a:gd name="connsiteY5" fmla="*/ 0 h 1928813"/>
              <a:gd name="connsiteX0-1" fmla="*/ 0 w 1271587"/>
              <a:gd name="connsiteY0-2" fmla="*/ 1928813 h 1928813"/>
              <a:gd name="connsiteX1-3" fmla="*/ 180975 w 1271587"/>
              <a:gd name="connsiteY1-4" fmla="*/ 1295400 h 1928813"/>
              <a:gd name="connsiteX2-5" fmla="*/ 671512 w 1271587"/>
              <a:gd name="connsiteY2-6" fmla="*/ 728663 h 1928813"/>
              <a:gd name="connsiteX3-7" fmla="*/ 952500 w 1271587"/>
              <a:gd name="connsiteY3-8" fmla="*/ 461963 h 1928813"/>
              <a:gd name="connsiteX4-9" fmla="*/ 1166812 w 1271587"/>
              <a:gd name="connsiteY4-10" fmla="*/ 247650 h 1928813"/>
              <a:gd name="connsiteX5-11" fmla="*/ 1271587 w 1271587"/>
              <a:gd name="connsiteY5-12" fmla="*/ 0 h 1928813"/>
              <a:gd name="connsiteX0-13" fmla="*/ 0 w 1271587"/>
              <a:gd name="connsiteY0-14" fmla="*/ 1928813 h 1928813"/>
              <a:gd name="connsiteX1-15" fmla="*/ 180975 w 1271587"/>
              <a:gd name="connsiteY1-16" fmla="*/ 1295400 h 1928813"/>
              <a:gd name="connsiteX2-17" fmla="*/ 671512 w 1271587"/>
              <a:gd name="connsiteY2-18" fmla="*/ 728663 h 1928813"/>
              <a:gd name="connsiteX3-19" fmla="*/ 952500 w 1271587"/>
              <a:gd name="connsiteY3-20" fmla="*/ 461963 h 1928813"/>
              <a:gd name="connsiteX4-21" fmla="*/ 1166812 w 1271587"/>
              <a:gd name="connsiteY4-22" fmla="*/ 247650 h 1928813"/>
              <a:gd name="connsiteX5-23" fmla="*/ 1271587 w 1271587"/>
              <a:gd name="connsiteY5-24" fmla="*/ 0 h 1928813"/>
              <a:gd name="connsiteX0-25" fmla="*/ 0 w 1271587"/>
              <a:gd name="connsiteY0-26" fmla="*/ 1928813 h 1928813"/>
              <a:gd name="connsiteX1-27" fmla="*/ 180975 w 1271587"/>
              <a:gd name="connsiteY1-28" fmla="*/ 1295400 h 1928813"/>
              <a:gd name="connsiteX2-29" fmla="*/ 671512 w 1271587"/>
              <a:gd name="connsiteY2-30" fmla="*/ 728663 h 1928813"/>
              <a:gd name="connsiteX3-31" fmla="*/ 952500 w 1271587"/>
              <a:gd name="connsiteY3-32" fmla="*/ 461963 h 1928813"/>
              <a:gd name="connsiteX4-33" fmla="*/ 1166812 w 1271587"/>
              <a:gd name="connsiteY4-34" fmla="*/ 247650 h 1928813"/>
              <a:gd name="connsiteX5-35" fmla="*/ 1271587 w 1271587"/>
              <a:gd name="connsiteY5-36" fmla="*/ 0 h 1928813"/>
              <a:gd name="connsiteX0-37" fmla="*/ 0 w 1271587"/>
              <a:gd name="connsiteY0-38" fmla="*/ 1928813 h 1928813"/>
              <a:gd name="connsiteX1-39" fmla="*/ 180975 w 1271587"/>
              <a:gd name="connsiteY1-40" fmla="*/ 1295400 h 1928813"/>
              <a:gd name="connsiteX2-41" fmla="*/ 671512 w 1271587"/>
              <a:gd name="connsiteY2-42" fmla="*/ 728663 h 1928813"/>
              <a:gd name="connsiteX3-43" fmla="*/ 952500 w 1271587"/>
              <a:gd name="connsiteY3-44" fmla="*/ 461963 h 1928813"/>
              <a:gd name="connsiteX4-45" fmla="*/ 1166812 w 1271587"/>
              <a:gd name="connsiteY4-46" fmla="*/ 247650 h 1928813"/>
              <a:gd name="connsiteX5-47" fmla="*/ 1271587 w 1271587"/>
              <a:gd name="connsiteY5-48" fmla="*/ 0 h 1928813"/>
              <a:gd name="connsiteX0-49" fmla="*/ 0 w 1271587"/>
              <a:gd name="connsiteY0-50" fmla="*/ 1928813 h 1928813"/>
              <a:gd name="connsiteX1-51" fmla="*/ 180975 w 1271587"/>
              <a:gd name="connsiteY1-52" fmla="*/ 1295400 h 1928813"/>
              <a:gd name="connsiteX2-53" fmla="*/ 671512 w 1271587"/>
              <a:gd name="connsiteY2-54" fmla="*/ 728663 h 1928813"/>
              <a:gd name="connsiteX3-55" fmla="*/ 952500 w 1271587"/>
              <a:gd name="connsiteY3-56" fmla="*/ 461963 h 1928813"/>
              <a:gd name="connsiteX4-57" fmla="*/ 1166812 w 1271587"/>
              <a:gd name="connsiteY4-58" fmla="*/ 247650 h 1928813"/>
              <a:gd name="connsiteX5-59" fmla="*/ 1271587 w 1271587"/>
              <a:gd name="connsiteY5-60" fmla="*/ 0 h 1928813"/>
              <a:gd name="connsiteX0-61" fmla="*/ 0 w 1271587"/>
              <a:gd name="connsiteY0-62" fmla="*/ 1928813 h 1928813"/>
              <a:gd name="connsiteX1-63" fmla="*/ 180975 w 1271587"/>
              <a:gd name="connsiteY1-64" fmla="*/ 1295400 h 1928813"/>
              <a:gd name="connsiteX2-65" fmla="*/ 671512 w 1271587"/>
              <a:gd name="connsiteY2-66" fmla="*/ 728663 h 1928813"/>
              <a:gd name="connsiteX3-67" fmla="*/ 1166812 w 1271587"/>
              <a:gd name="connsiteY3-68" fmla="*/ 247650 h 1928813"/>
              <a:gd name="connsiteX4-69" fmla="*/ 1271587 w 1271587"/>
              <a:gd name="connsiteY4-70" fmla="*/ 0 h 1928813"/>
              <a:gd name="connsiteX0-71" fmla="*/ 0 w 1271587"/>
              <a:gd name="connsiteY0-72" fmla="*/ 1928813 h 1928813"/>
              <a:gd name="connsiteX1-73" fmla="*/ 180975 w 1271587"/>
              <a:gd name="connsiteY1-74" fmla="*/ 1295400 h 1928813"/>
              <a:gd name="connsiteX2-75" fmla="*/ 671512 w 1271587"/>
              <a:gd name="connsiteY2-76" fmla="*/ 728663 h 1928813"/>
              <a:gd name="connsiteX3-77" fmla="*/ 1166812 w 1271587"/>
              <a:gd name="connsiteY3-78" fmla="*/ 247650 h 1928813"/>
              <a:gd name="connsiteX4-79" fmla="*/ 1271587 w 1271587"/>
              <a:gd name="connsiteY4-80" fmla="*/ 0 h 1928813"/>
              <a:gd name="connsiteX0-81" fmla="*/ 0 w 1271587"/>
              <a:gd name="connsiteY0-82" fmla="*/ 1928813 h 1928813"/>
              <a:gd name="connsiteX1-83" fmla="*/ 180975 w 1271587"/>
              <a:gd name="connsiteY1-84" fmla="*/ 1295400 h 1928813"/>
              <a:gd name="connsiteX2-85" fmla="*/ 671512 w 1271587"/>
              <a:gd name="connsiteY2-86" fmla="*/ 728663 h 1928813"/>
              <a:gd name="connsiteX3-87" fmla="*/ 1166812 w 1271587"/>
              <a:gd name="connsiteY3-88" fmla="*/ 247650 h 1928813"/>
              <a:gd name="connsiteX4-89" fmla="*/ 1271587 w 1271587"/>
              <a:gd name="connsiteY4-90" fmla="*/ 0 h 1928813"/>
              <a:gd name="connsiteX0-91" fmla="*/ 0 w 1271587"/>
              <a:gd name="connsiteY0-92" fmla="*/ 1928813 h 1928813"/>
              <a:gd name="connsiteX1-93" fmla="*/ 180975 w 1271587"/>
              <a:gd name="connsiteY1-94" fmla="*/ 1295400 h 1928813"/>
              <a:gd name="connsiteX2-95" fmla="*/ 671512 w 1271587"/>
              <a:gd name="connsiteY2-96" fmla="*/ 728663 h 1928813"/>
              <a:gd name="connsiteX3-97" fmla="*/ 1166812 w 1271587"/>
              <a:gd name="connsiteY3-98" fmla="*/ 247650 h 1928813"/>
              <a:gd name="connsiteX4-99" fmla="*/ 1271587 w 1271587"/>
              <a:gd name="connsiteY4-100" fmla="*/ 0 h 1928813"/>
              <a:gd name="connsiteX0-101" fmla="*/ 0 w 1271587"/>
              <a:gd name="connsiteY0-102" fmla="*/ 1928813 h 1928813"/>
              <a:gd name="connsiteX1-103" fmla="*/ 180975 w 1271587"/>
              <a:gd name="connsiteY1-104" fmla="*/ 1295400 h 1928813"/>
              <a:gd name="connsiteX2-105" fmla="*/ 671512 w 1271587"/>
              <a:gd name="connsiteY2-106" fmla="*/ 728663 h 1928813"/>
              <a:gd name="connsiteX3-107" fmla="*/ 1166812 w 1271587"/>
              <a:gd name="connsiteY3-108" fmla="*/ 247650 h 1928813"/>
              <a:gd name="connsiteX4-109" fmla="*/ 1271587 w 1271587"/>
              <a:gd name="connsiteY4-110" fmla="*/ 0 h 1928813"/>
              <a:gd name="connsiteX0-111" fmla="*/ 0 w 1271587"/>
              <a:gd name="connsiteY0-112" fmla="*/ 1928813 h 1928813"/>
              <a:gd name="connsiteX1-113" fmla="*/ 180975 w 1271587"/>
              <a:gd name="connsiteY1-114" fmla="*/ 1295400 h 1928813"/>
              <a:gd name="connsiteX2-115" fmla="*/ 671512 w 1271587"/>
              <a:gd name="connsiteY2-116" fmla="*/ 728663 h 1928813"/>
              <a:gd name="connsiteX3-117" fmla="*/ 1166812 w 1271587"/>
              <a:gd name="connsiteY3-118" fmla="*/ 247650 h 1928813"/>
              <a:gd name="connsiteX4-119" fmla="*/ 1271587 w 1271587"/>
              <a:gd name="connsiteY4-120" fmla="*/ 0 h 19288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71587" h="1928813">
                <a:moveTo>
                  <a:pt x="0" y="1928813"/>
                </a:moveTo>
                <a:cubicBezTo>
                  <a:pt x="7938" y="1708150"/>
                  <a:pt x="55563" y="1515269"/>
                  <a:pt x="180975" y="1295400"/>
                </a:cubicBezTo>
                <a:cubicBezTo>
                  <a:pt x="306387" y="1075531"/>
                  <a:pt x="502444" y="889000"/>
                  <a:pt x="671512" y="728663"/>
                </a:cubicBezTo>
                <a:cubicBezTo>
                  <a:pt x="840580" y="568326"/>
                  <a:pt x="1077119" y="365919"/>
                  <a:pt x="1166812" y="247650"/>
                </a:cubicBezTo>
                <a:cubicBezTo>
                  <a:pt x="1256505" y="129381"/>
                  <a:pt x="1262855" y="92075"/>
                  <a:pt x="1271587" y="0"/>
                </a:cubicBezTo>
              </a:path>
            </a:pathLst>
          </a:custGeom>
          <a:noFill/>
          <a:ln w="31750" cap="rnd"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61" name="PA_矩形 2"/>
          <p:cNvSpPr/>
          <p:nvPr>
            <p:custDataLst>
              <p:tags r:id="rId5"/>
            </p:custDataLst>
          </p:nvPr>
        </p:nvSpPr>
        <p:spPr>
          <a:xfrm>
            <a:off x="4179692" y="1026031"/>
            <a:ext cx="3832616" cy="2431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62" name="PA_矩形 12"/>
          <p:cNvSpPr/>
          <p:nvPr>
            <p:custDataLst>
              <p:tags r:id="rId6"/>
            </p:custDataLst>
          </p:nvPr>
        </p:nvSpPr>
        <p:spPr>
          <a:xfrm>
            <a:off x="4179692" y="3400069"/>
            <a:ext cx="3832616" cy="2431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63" name="PA_椭圆 175"/>
          <p:cNvSpPr/>
          <p:nvPr>
            <p:custDataLst>
              <p:tags r:id="rId7"/>
            </p:custDataLst>
          </p:nvPr>
        </p:nvSpPr>
        <p:spPr>
          <a:xfrm>
            <a:off x="5979746" y="1427557"/>
            <a:ext cx="44581" cy="44581"/>
          </a:xfrm>
          <a:prstGeom prst="ellipse">
            <a:avLst/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64" name="PA_椭圆 78"/>
          <p:cNvSpPr/>
          <p:nvPr>
            <p:custDataLst>
              <p:tags r:id="rId8"/>
            </p:custDataLst>
          </p:nvPr>
        </p:nvSpPr>
        <p:spPr>
          <a:xfrm>
            <a:off x="6174273" y="1441169"/>
            <a:ext cx="44581" cy="44581"/>
          </a:xfrm>
          <a:prstGeom prst="ellipse">
            <a:avLst/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65" name="PA_椭圆 177"/>
          <p:cNvSpPr/>
          <p:nvPr>
            <p:custDataLst>
              <p:tags r:id="rId9"/>
            </p:custDataLst>
          </p:nvPr>
        </p:nvSpPr>
        <p:spPr>
          <a:xfrm>
            <a:off x="6174273" y="5385463"/>
            <a:ext cx="44581" cy="44581"/>
          </a:xfrm>
          <a:prstGeom prst="ellipse">
            <a:avLst/>
          </a:prstGeom>
          <a:solidFill>
            <a:srgbClr val="1DC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66" name="PA_椭圆 178"/>
          <p:cNvSpPr/>
          <p:nvPr>
            <p:custDataLst>
              <p:tags r:id="rId10"/>
            </p:custDataLst>
          </p:nvPr>
        </p:nvSpPr>
        <p:spPr>
          <a:xfrm>
            <a:off x="5979746" y="5385464"/>
            <a:ext cx="44581" cy="44581"/>
          </a:xfrm>
          <a:prstGeom prst="ellipse">
            <a:avLst/>
          </a:prstGeom>
          <a:solidFill>
            <a:srgbClr val="254A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129" name="文本框 128"/>
          <p:cNvSpPr txBox="1"/>
          <p:nvPr/>
        </p:nvSpPr>
        <p:spPr>
          <a:xfrm>
            <a:off x="4917057" y="3209112"/>
            <a:ext cx="2357887" cy="44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285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 1997</a:t>
            </a:r>
            <a:endParaRPr lang="zh-CN" altLang="en-US" sz="2285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74296" y="3154115"/>
            <a:ext cx="2443409" cy="549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矩形 129"/>
          <p:cNvSpPr/>
          <p:nvPr/>
        </p:nvSpPr>
        <p:spPr>
          <a:xfrm>
            <a:off x="168" y="1"/>
            <a:ext cx="12191664" cy="3221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132" name="矩形 131"/>
          <p:cNvSpPr/>
          <p:nvPr/>
        </p:nvSpPr>
        <p:spPr>
          <a:xfrm>
            <a:off x="168" y="3602977"/>
            <a:ext cx="12191664" cy="3255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156" name="椭圆 155"/>
          <p:cNvSpPr/>
          <p:nvPr/>
        </p:nvSpPr>
        <p:spPr>
          <a:xfrm flipV="1">
            <a:off x="856095" y="-1810906"/>
            <a:ext cx="10479811" cy="10479811"/>
          </a:xfrm>
          <a:prstGeom prst="ellipse">
            <a:avLst/>
          </a:prstGeom>
          <a:noFill/>
          <a:ln w="9525">
            <a:solidFill>
              <a:schemeClr val="bg1">
                <a:lumMod val="75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2" name="组合 1"/>
          <p:cNvGrpSpPr/>
          <p:nvPr/>
        </p:nvGrpSpPr>
        <p:grpSpPr>
          <a:xfrm>
            <a:off x="-674291" y="-3341291"/>
            <a:ext cx="13540581" cy="13540581"/>
            <a:chOff x="-708026" y="-3507582"/>
            <a:chExt cx="14214476" cy="14214476"/>
          </a:xfrm>
        </p:grpSpPr>
        <p:sp>
          <p:nvSpPr>
            <p:cNvPr id="77" name="椭圆 76"/>
            <p:cNvSpPr/>
            <p:nvPr/>
          </p:nvSpPr>
          <p:spPr>
            <a:xfrm>
              <a:off x="-708026" y="-3507582"/>
              <a:ext cx="14214476" cy="1421447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 dirty="0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185510" y="960686"/>
              <a:ext cx="222510" cy="222508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06" name="椭圆 205"/>
            <p:cNvSpPr/>
            <p:nvPr/>
          </p:nvSpPr>
          <p:spPr>
            <a:xfrm>
              <a:off x="12390404" y="960686"/>
              <a:ext cx="222510" cy="222508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12390404" y="6016118"/>
              <a:ext cx="222510" cy="222508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185510" y="6016118"/>
              <a:ext cx="222510" cy="222508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3647" y="-2113354"/>
            <a:ext cx="11084707" cy="11084707"/>
            <a:chOff x="581024" y="-2218532"/>
            <a:chExt cx="11636376" cy="11636376"/>
          </a:xfrm>
        </p:grpSpPr>
        <p:sp>
          <p:nvSpPr>
            <p:cNvPr id="76" name="椭圆 75"/>
            <p:cNvSpPr/>
            <p:nvPr/>
          </p:nvSpPr>
          <p:spPr>
            <a:xfrm>
              <a:off x="581024" y="-2218532"/>
              <a:ext cx="11636376" cy="1163637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" name="椭圆 11"/>
            <p:cNvSpPr/>
            <p:nvPr/>
          </p:nvSpPr>
          <p:spPr>
            <a:xfrm>
              <a:off x="749282" y="3453996"/>
              <a:ext cx="291324" cy="2913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" name="椭圆 12"/>
            <p:cNvSpPr/>
            <p:nvPr/>
          </p:nvSpPr>
          <p:spPr>
            <a:xfrm>
              <a:off x="11757819" y="3453996"/>
              <a:ext cx="291324" cy="2913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64207" y="-1302794"/>
            <a:ext cx="9463587" cy="9463587"/>
            <a:chOff x="1431924" y="-1367632"/>
            <a:chExt cx="9934576" cy="9934576"/>
          </a:xfrm>
        </p:grpSpPr>
        <p:sp>
          <p:nvSpPr>
            <p:cNvPr id="75" name="椭圆 74"/>
            <p:cNvSpPr/>
            <p:nvPr/>
          </p:nvSpPr>
          <p:spPr>
            <a:xfrm>
              <a:off x="1431924" y="-1367632"/>
              <a:ext cx="9934576" cy="993457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82" name="椭圆 181"/>
            <p:cNvSpPr/>
            <p:nvPr/>
          </p:nvSpPr>
          <p:spPr>
            <a:xfrm>
              <a:off x="2041525" y="172287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3035234" y="23568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9518136" y="23568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10511845" y="172287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10511845" y="523139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9518136" y="671858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3035234" y="671858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2041525" y="5231391"/>
              <a:ext cx="245056" cy="24505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082109" y="415109"/>
            <a:ext cx="6027782" cy="6027782"/>
            <a:chOff x="3235324" y="435768"/>
            <a:chExt cx="6327776" cy="6327776"/>
          </a:xfrm>
        </p:grpSpPr>
        <p:sp>
          <p:nvSpPr>
            <p:cNvPr id="74" name="椭圆 73"/>
            <p:cNvSpPr/>
            <p:nvPr/>
          </p:nvSpPr>
          <p:spPr>
            <a:xfrm>
              <a:off x="3235324" y="435768"/>
              <a:ext cx="6327776" cy="632777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" name="椭圆 8"/>
            <p:cNvSpPr/>
            <p:nvPr/>
          </p:nvSpPr>
          <p:spPr>
            <a:xfrm>
              <a:off x="9161729" y="3475435"/>
              <a:ext cx="248446" cy="248444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" name="椭圆 9"/>
            <p:cNvSpPr/>
            <p:nvPr/>
          </p:nvSpPr>
          <p:spPr>
            <a:xfrm>
              <a:off x="3388250" y="3475435"/>
              <a:ext cx="248446" cy="248444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3676872" y="2426446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4264081" y="1464526"/>
              <a:ext cx="222194" cy="22219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5226001" y="877317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6256975" y="595002"/>
              <a:ext cx="284476" cy="284474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7416801" y="877317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8312151" y="1464526"/>
              <a:ext cx="222194" cy="22219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8965930" y="2426446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8965930" y="4617246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8312151" y="5512596"/>
              <a:ext cx="222194" cy="22219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7416801" y="6166375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1" name="椭圆 120"/>
            <p:cNvSpPr/>
            <p:nvPr/>
          </p:nvSpPr>
          <p:spPr>
            <a:xfrm>
              <a:off x="6256975" y="6319838"/>
              <a:ext cx="284476" cy="284474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5226001" y="6166375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4264081" y="5512596"/>
              <a:ext cx="222194" cy="22219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4" name="椭圆 123"/>
            <p:cNvSpPr/>
            <p:nvPr/>
          </p:nvSpPr>
          <p:spPr>
            <a:xfrm>
              <a:off x="3676872" y="4617246"/>
              <a:ext cx="155624" cy="1556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88683" y="1721683"/>
            <a:ext cx="3414635" cy="3414635"/>
            <a:chOff x="4606924" y="1807368"/>
            <a:chExt cx="3584576" cy="3584576"/>
          </a:xfrm>
        </p:grpSpPr>
        <p:sp>
          <p:nvSpPr>
            <p:cNvPr id="73" name="椭圆 72"/>
            <p:cNvSpPr/>
            <p:nvPr/>
          </p:nvSpPr>
          <p:spPr>
            <a:xfrm>
              <a:off x="4606924" y="1807368"/>
              <a:ext cx="3584576" cy="3584576"/>
            </a:xfrm>
            <a:prstGeom prst="ellipse">
              <a:avLst/>
            </a:prstGeom>
            <a:solidFill>
              <a:schemeClr val="accent2">
                <a:alpha val="0"/>
              </a:scheme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" name="椭圆 5"/>
            <p:cNvSpPr/>
            <p:nvPr/>
          </p:nvSpPr>
          <p:spPr>
            <a:xfrm>
              <a:off x="4788693" y="3505597"/>
              <a:ext cx="188119" cy="188119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7" name="椭圆 6"/>
            <p:cNvSpPr/>
            <p:nvPr/>
          </p:nvSpPr>
          <p:spPr>
            <a:xfrm>
              <a:off x="7821612" y="3505597"/>
              <a:ext cx="188119" cy="188119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4" name="椭圆 93"/>
            <p:cNvSpPr/>
            <p:nvPr/>
          </p:nvSpPr>
          <p:spPr>
            <a:xfrm>
              <a:off x="4959298" y="2973452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5" name="椭圆 94"/>
            <p:cNvSpPr/>
            <p:nvPr/>
          </p:nvSpPr>
          <p:spPr>
            <a:xfrm>
              <a:off x="5257137" y="2457583"/>
              <a:ext cx="157826" cy="1578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6" name="椭圆 95"/>
            <p:cNvSpPr/>
            <p:nvPr/>
          </p:nvSpPr>
          <p:spPr>
            <a:xfrm>
              <a:off x="5773007" y="2159743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7" name="PA_椭圆 96"/>
            <p:cNvSpPr/>
            <p:nvPr>
              <p:custDataLst>
                <p:tags r:id="rId11"/>
              </p:custDataLst>
            </p:nvPr>
          </p:nvSpPr>
          <p:spPr>
            <a:xfrm>
              <a:off x="6304757" y="2001663"/>
              <a:ext cx="188912" cy="18891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8" name="椭圆 97"/>
            <p:cNvSpPr/>
            <p:nvPr/>
          </p:nvSpPr>
          <p:spPr>
            <a:xfrm>
              <a:off x="6923767" y="2159743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9" name="椭圆 98"/>
            <p:cNvSpPr/>
            <p:nvPr/>
          </p:nvSpPr>
          <p:spPr>
            <a:xfrm>
              <a:off x="7383463" y="2457583"/>
              <a:ext cx="157826" cy="1578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0" name="椭圆 99"/>
            <p:cNvSpPr/>
            <p:nvPr/>
          </p:nvSpPr>
          <p:spPr>
            <a:xfrm>
              <a:off x="7737477" y="2973452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7737477" y="4124212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7383463" y="4583909"/>
              <a:ext cx="157826" cy="1578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6923767" y="4937921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6304757" y="5008742"/>
              <a:ext cx="188912" cy="18891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5773007" y="4937921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5257137" y="4583909"/>
              <a:ext cx="157826" cy="157822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4959298" y="4124212"/>
              <a:ext cx="101652" cy="101650"/>
            </a:xfrm>
            <a:prstGeom prst="ellipse">
              <a:avLst/>
            </a:prstGeom>
            <a:gradFill flip="none" rotWithShape="1">
              <a:gsLst>
                <a:gs pos="50000">
                  <a:srgbClr val="254AA4"/>
                </a:gs>
                <a:gs pos="50000">
                  <a:srgbClr val="1DC4FF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131" name="椭圆 130"/>
          <p:cNvSpPr/>
          <p:nvPr/>
        </p:nvSpPr>
        <p:spPr>
          <a:xfrm>
            <a:off x="5332320" y="2665320"/>
            <a:ext cx="1527361" cy="1527361"/>
          </a:xfrm>
          <a:prstGeom prst="ellips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3" name="椭圆 252"/>
          <p:cNvSpPr/>
          <p:nvPr/>
        </p:nvSpPr>
        <p:spPr>
          <a:xfrm>
            <a:off x="3644662" y="977662"/>
            <a:ext cx="4902677" cy="4902677"/>
          </a:xfrm>
          <a:prstGeom prst="ellipse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cxnSp>
        <p:nvCxnSpPr>
          <p:cNvPr id="83" name="直接连接符 82"/>
          <p:cNvCxnSpPr/>
          <p:nvPr/>
        </p:nvCxnSpPr>
        <p:spPr>
          <a:xfrm>
            <a:off x="6096000" y="2259731"/>
            <a:ext cx="0" cy="292618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6096000" y="4305652"/>
            <a:ext cx="0" cy="292618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5" name="直接连接符 84"/>
          <p:cNvCxnSpPr/>
          <p:nvPr/>
        </p:nvCxnSpPr>
        <p:spPr>
          <a:xfrm>
            <a:off x="4914931" y="3429000"/>
            <a:ext cx="299423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6" name="直接连接符 85"/>
          <p:cNvCxnSpPr/>
          <p:nvPr/>
        </p:nvCxnSpPr>
        <p:spPr>
          <a:xfrm>
            <a:off x="6977647" y="3429000"/>
            <a:ext cx="299423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6096000" y="1104940"/>
            <a:ext cx="0" cy="292618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6096000" y="5460443"/>
            <a:ext cx="0" cy="292618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3768667" y="3429000"/>
            <a:ext cx="299423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8123912" y="3429000"/>
            <a:ext cx="299423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4457490" y="1789933"/>
            <a:ext cx="206252" cy="206253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2" name="直接连接符 91"/>
          <p:cNvCxnSpPr/>
          <p:nvPr/>
        </p:nvCxnSpPr>
        <p:spPr>
          <a:xfrm flipH="1">
            <a:off x="7528259" y="1789933"/>
            <a:ext cx="206252" cy="206253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3" name="直接连接符 92"/>
          <p:cNvCxnSpPr/>
          <p:nvPr/>
        </p:nvCxnSpPr>
        <p:spPr>
          <a:xfrm flipV="1">
            <a:off x="4457490" y="4861814"/>
            <a:ext cx="206252" cy="206253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1" name="直接连接符 100"/>
          <p:cNvCxnSpPr/>
          <p:nvPr/>
        </p:nvCxnSpPr>
        <p:spPr>
          <a:xfrm flipH="1" flipV="1">
            <a:off x="7528259" y="4861814"/>
            <a:ext cx="206252" cy="206253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9" name="直接连接符 108"/>
          <p:cNvCxnSpPr/>
          <p:nvPr/>
        </p:nvCxnSpPr>
        <p:spPr>
          <a:xfrm>
            <a:off x="3343838" y="674378"/>
            <a:ext cx="435015" cy="435016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7" name="直接连接符 116"/>
          <p:cNvCxnSpPr/>
          <p:nvPr/>
        </p:nvCxnSpPr>
        <p:spPr>
          <a:xfrm flipH="1">
            <a:off x="8413148" y="674378"/>
            <a:ext cx="435015" cy="435016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5" name="直接连接符 124"/>
          <p:cNvCxnSpPr/>
          <p:nvPr/>
        </p:nvCxnSpPr>
        <p:spPr>
          <a:xfrm flipV="1">
            <a:off x="3343838" y="5748606"/>
            <a:ext cx="435015" cy="435016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6" name="直接连接符 125"/>
          <p:cNvCxnSpPr/>
          <p:nvPr/>
        </p:nvCxnSpPr>
        <p:spPr>
          <a:xfrm flipH="1" flipV="1">
            <a:off x="8413148" y="5748606"/>
            <a:ext cx="435015" cy="435016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7" name="直接连接符 126"/>
          <p:cNvCxnSpPr/>
          <p:nvPr/>
        </p:nvCxnSpPr>
        <p:spPr>
          <a:xfrm>
            <a:off x="2016397" y="3429000"/>
            <a:ext cx="665385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8" name="直接连接符 127"/>
          <p:cNvCxnSpPr/>
          <p:nvPr/>
        </p:nvCxnSpPr>
        <p:spPr>
          <a:xfrm>
            <a:off x="9510219" y="3429000"/>
            <a:ext cx="665385" cy="0"/>
          </a:xfrm>
          <a:prstGeom prst="line">
            <a:avLst/>
          </a:prstGeom>
          <a:noFill/>
          <a:ln w="158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矩形 13"/>
          <p:cNvSpPr/>
          <p:nvPr/>
        </p:nvSpPr>
        <p:spPr>
          <a:xfrm>
            <a:off x="10247096" y="-1009311"/>
            <a:ext cx="399230" cy="399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99" name="PA_椭圆 30"/>
          <p:cNvSpPr/>
          <p:nvPr>
            <p:custDataLst>
              <p:tags r:id="rId12"/>
            </p:custDataLst>
          </p:nvPr>
        </p:nvSpPr>
        <p:spPr>
          <a:xfrm>
            <a:off x="5910751" y="3243752"/>
            <a:ext cx="370499" cy="370497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cxnSp>
        <p:nvCxnSpPr>
          <p:cNvPr id="500" name="PA_直接连接符 33"/>
          <p:cNvCxnSpPr/>
          <p:nvPr>
            <p:custDataLst>
              <p:tags r:id="rId13"/>
            </p:custDataLst>
          </p:nvPr>
        </p:nvCxnSpPr>
        <p:spPr>
          <a:xfrm rot="-5400000">
            <a:off x="5733063" y="3362462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PA_直接连接符 34"/>
          <p:cNvCxnSpPr/>
          <p:nvPr>
            <p:custDataLst>
              <p:tags r:id="rId14"/>
            </p:custDataLst>
          </p:nvPr>
        </p:nvCxnSpPr>
        <p:spPr>
          <a:xfrm rot="-4569231">
            <a:off x="5743609" y="3275605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PA_直接连接符 35"/>
          <p:cNvCxnSpPr/>
          <p:nvPr>
            <p:custDataLst>
              <p:tags r:id="rId15"/>
            </p:custDataLst>
          </p:nvPr>
        </p:nvCxnSpPr>
        <p:spPr>
          <a:xfrm rot="-3738462">
            <a:off x="5774635" y="3193797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3" name="PA_直接连接符 36"/>
          <p:cNvCxnSpPr/>
          <p:nvPr>
            <p:custDataLst>
              <p:tags r:id="rId16"/>
            </p:custDataLst>
          </p:nvPr>
        </p:nvCxnSpPr>
        <p:spPr>
          <a:xfrm rot="-2907692">
            <a:off x="5824338" y="3121789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4" name="PA_直接连接符 37"/>
          <p:cNvCxnSpPr/>
          <p:nvPr>
            <p:custDataLst>
              <p:tags r:id="rId17"/>
            </p:custDataLst>
          </p:nvPr>
        </p:nvCxnSpPr>
        <p:spPr>
          <a:xfrm rot="-2076923">
            <a:off x="5889829" y="3063770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5" name="PA_直接连接符 38"/>
          <p:cNvCxnSpPr/>
          <p:nvPr>
            <p:custDataLst>
              <p:tags r:id="rId18"/>
            </p:custDataLst>
          </p:nvPr>
        </p:nvCxnSpPr>
        <p:spPr>
          <a:xfrm rot="-1246154">
            <a:off x="5967301" y="3023110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PA_直接连接符 39"/>
          <p:cNvCxnSpPr/>
          <p:nvPr>
            <p:custDataLst>
              <p:tags r:id="rId19"/>
            </p:custDataLst>
          </p:nvPr>
        </p:nvCxnSpPr>
        <p:spPr>
          <a:xfrm rot="-415385">
            <a:off x="6052253" y="3002171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7" name="PA_直接连接符 40"/>
          <p:cNvCxnSpPr/>
          <p:nvPr>
            <p:custDataLst>
              <p:tags r:id="rId20"/>
            </p:custDataLst>
          </p:nvPr>
        </p:nvCxnSpPr>
        <p:spPr>
          <a:xfrm rot="415385">
            <a:off x="6139747" y="3002171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8" name="PA_直接连接符 41"/>
          <p:cNvCxnSpPr/>
          <p:nvPr>
            <p:custDataLst>
              <p:tags r:id="rId21"/>
            </p:custDataLst>
          </p:nvPr>
        </p:nvCxnSpPr>
        <p:spPr>
          <a:xfrm rot="1246154">
            <a:off x="6224700" y="3023110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9" name="PA_直接连接符 42"/>
          <p:cNvCxnSpPr/>
          <p:nvPr>
            <p:custDataLst>
              <p:tags r:id="rId22"/>
            </p:custDataLst>
          </p:nvPr>
        </p:nvCxnSpPr>
        <p:spPr>
          <a:xfrm rot="2076923">
            <a:off x="6302172" y="3063770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0" name="PA_直接连接符 43"/>
          <p:cNvCxnSpPr/>
          <p:nvPr>
            <p:custDataLst>
              <p:tags r:id="rId23"/>
            </p:custDataLst>
          </p:nvPr>
        </p:nvCxnSpPr>
        <p:spPr>
          <a:xfrm rot="2907692">
            <a:off x="6367663" y="3121789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PA_直接连接符 44"/>
          <p:cNvCxnSpPr/>
          <p:nvPr>
            <p:custDataLst>
              <p:tags r:id="rId24"/>
            </p:custDataLst>
          </p:nvPr>
        </p:nvCxnSpPr>
        <p:spPr>
          <a:xfrm rot="3738462">
            <a:off x="6417365" y="3193797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PA_直接连接符 45"/>
          <p:cNvCxnSpPr/>
          <p:nvPr>
            <p:custDataLst>
              <p:tags r:id="rId25"/>
            </p:custDataLst>
          </p:nvPr>
        </p:nvCxnSpPr>
        <p:spPr>
          <a:xfrm rot="4569231">
            <a:off x="6448391" y="3275605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" name="PA_直接连接符 46"/>
          <p:cNvCxnSpPr/>
          <p:nvPr>
            <p:custDataLst>
              <p:tags r:id="rId26"/>
            </p:custDataLst>
          </p:nvPr>
        </p:nvCxnSpPr>
        <p:spPr>
          <a:xfrm rot="5400000">
            <a:off x="6458938" y="3362462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" name="PA_直接连接符 47"/>
          <p:cNvCxnSpPr/>
          <p:nvPr>
            <p:custDataLst>
              <p:tags r:id="rId27"/>
            </p:custDataLst>
          </p:nvPr>
        </p:nvCxnSpPr>
        <p:spPr>
          <a:xfrm rot="6230769">
            <a:off x="6448391" y="3449318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5" name="PA_直接连接符 48"/>
          <p:cNvCxnSpPr/>
          <p:nvPr>
            <p:custDataLst>
              <p:tags r:id="rId28"/>
            </p:custDataLst>
          </p:nvPr>
        </p:nvCxnSpPr>
        <p:spPr>
          <a:xfrm rot="7061538">
            <a:off x="6417365" y="3531126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6" name="PA_直接连接符 49"/>
          <p:cNvCxnSpPr/>
          <p:nvPr>
            <p:custDataLst>
              <p:tags r:id="rId29"/>
            </p:custDataLst>
          </p:nvPr>
        </p:nvCxnSpPr>
        <p:spPr>
          <a:xfrm rot="7892308">
            <a:off x="6367663" y="3603134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7" name="PA_直接连接符 50"/>
          <p:cNvCxnSpPr/>
          <p:nvPr>
            <p:custDataLst>
              <p:tags r:id="rId30"/>
            </p:custDataLst>
          </p:nvPr>
        </p:nvCxnSpPr>
        <p:spPr>
          <a:xfrm rot="8723077">
            <a:off x="6302172" y="3661153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8" name="PA_直接连接符 51"/>
          <p:cNvCxnSpPr/>
          <p:nvPr>
            <p:custDataLst>
              <p:tags r:id="rId31"/>
            </p:custDataLst>
          </p:nvPr>
        </p:nvCxnSpPr>
        <p:spPr>
          <a:xfrm rot="9553846">
            <a:off x="6224700" y="3701813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9" name="PA_直接连接符 52"/>
          <p:cNvCxnSpPr/>
          <p:nvPr>
            <p:custDataLst>
              <p:tags r:id="rId32"/>
            </p:custDataLst>
          </p:nvPr>
        </p:nvCxnSpPr>
        <p:spPr>
          <a:xfrm rot="10384615">
            <a:off x="6139747" y="3722752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0" name="PA_直接连接符 53"/>
          <p:cNvCxnSpPr/>
          <p:nvPr>
            <p:custDataLst>
              <p:tags r:id="rId33"/>
            </p:custDataLst>
          </p:nvPr>
        </p:nvCxnSpPr>
        <p:spPr>
          <a:xfrm rot="11215385">
            <a:off x="6052253" y="3722752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1" name="PA_直接连接符 54"/>
          <p:cNvCxnSpPr/>
          <p:nvPr>
            <p:custDataLst>
              <p:tags r:id="rId34"/>
            </p:custDataLst>
          </p:nvPr>
        </p:nvCxnSpPr>
        <p:spPr>
          <a:xfrm rot="12046154">
            <a:off x="5967301" y="3701813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2" name="PA_直接连接符 55"/>
          <p:cNvCxnSpPr/>
          <p:nvPr>
            <p:custDataLst>
              <p:tags r:id="rId35"/>
            </p:custDataLst>
          </p:nvPr>
        </p:nvCxnSpPr>
        <p:spPr>
          <a:xfrm rot="12876923">
            <a:off x="5889829" y="3661153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3" name="PA_直接连接符 56"/>
          <p:cNvCxnSpPr/>
          <p:nvPr>
            <p:custDataLst>
              <p:tags r:id="rId36"/>
            </p:custDataLst>
          </p:nvPr>
        </p:nvCxnSpPr>
        <p:spPr>
          <a:xfrm rot="13707692">
            <a:off x="5824338" y="3603134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4" name="PA_直接连接符 57"/>
          <p:cNvCxnSpPr/>
          <p:nvPr>
            <p:custDataLst>
              <p:tags r:id="rId37"/>
            </p:custDataLst>
          </p:nvPr>
        </p:nvCxnSpPr>
        <p:spPr>
          <a:xfrm rot="14538462">
            <a:off x="5774635" y="3531126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5" name="PA_直接连接符 58"/>
          <p:cNvCxnSpPr/>
          <p:nvPr>
            <p:custDataLst>
              <p:tags r:id="rId38"/>
            </p:custDataLst>
          </p:nvPr>
        </p:nvCxnSpPr>
        <p:spPr>
          <a:xfrm rot="15369230">
            <a:off x="5743609" y="3449318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6" name="PA_直接连接符 39"/>
          <p:cNvCxnSpPr/>
          <p:nvPr>
            <p:custDataLst>
              <p:tags r:id="rId39"/>
            </p:custDataLst>
          </p:nvPr>
        </p:nvCxnSpPr>
        <p:spPr>
          <a:xfrm rot="21184615">
            <a:off x="6052253" y="3001734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7" name="PA_直接连接符 40"/>
          <p:cNvCxnSpPr/>
          <p:nvPr>
            <p:custDataLst>
              <p:tags r:id="rId40"/>
            </p:custDataLst>
          </p:nvPr>
        </p:nvCxnSpPr>
        <p:spPr>
          <a:xfrm rot="415385">
            <a:off x="6139747" y="3001734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PA_直接连接符 41"/>
          <p:cNvCxnSpPr/>
          <p:nvPr>
            <p:custDataLst>
              <p:tags r:id="rId41"/>
            </p:custDataLst>
          </p:nvPr>
        </p:nvCxnSpPr>
        <p:spPr>
          <a:xfrm rot="1246154">
            <a:off x="6224700" y="3022673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9" name="PA_直接连接符 42"/>
          <p:cNvCxnSpPr/>
          <p:nvPr>
            <p:custDataLst>
              <p:tags r:id="rId42"/>
            </p:custDataLst>
          </p:nvPr>
        </p:nvCxnSpPr>
        <p:spPr>
          <a:xfrm rot="2076923">
            <a:off x="6302172" y="3063334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0" name="PA_直接连接符 38"/>
          <p:cNvCxnSpPr/>
          <p:nvPr>
            <p:custDataLst>
              <p:tags r:id="rId43"/>
            </p:custDataLst>
          </p:nvPr>
        </p:nvCxnSpPr>
        <p:spPr>
          <a:xfrm rot="-1246154">
            <a:off x="5967301" y="3023110"/>
            <a:ext cx="0" cy="133077"/>
          </a:xfrm>
          <a:prstGeom prst="line">
            <a:avLst/>
          </a:prstGeom>
          <a:ln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1" name="PA_文本框 79"/>
          <p:cNvSpPr txBox="1"/>
          <p:nvPr>
            <p:custDataLst>
              <p:tags r:id="rId44"/>
            </p:custDataLst>
          </p:nvPr>
        </p:nvSpPr>
        <p:spPr>
          <a:xfrm>
            <a:off x="6399039" y="-328197"/>
            <a:ext cx="203648" cy="132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90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90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63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63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1050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532" name="PA_文本框 80"/>
          <p:cNvSpPr txBox="1"/>
          <p:nvPr>
            <p:custDataLst>
              <p:tags r:id="rId45"/>
            </p:custDataLst>
          </p:nvPr>
        </p:nvSpPr>
        <p:spPr>
          <a:xfrm>
            <a:off x="6659900" y="-328197"/>
            <a:ext cx="203648" cy="132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254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905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905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635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635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rgbClr val="1DC4FF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1050" dirty="0">
              <a:ln w="12700">
                <a:noFill/>
              </a:ln>
              <a:solidFill>
                <a:srgbClr val="1DC4FF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533" name="PA_文本框 81"/>
          <p:cNvSpPr txBox="1"/>
          <p:nvPr>
            <p:custDataLst>
              <p:tags r:id="rId46"/>
            </p:custDataLst>
          </p:nvPr>
        </p:nvSpPr>
        <p:spPr>
          <a:xfrm>
            <a:off x="6920761" y="-328197"/>
            <a:ext cx="203648" cy="132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254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254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254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905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905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635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635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050" dirty="0">
                <a:ln w="12700">
                  <a:noFill/>
                </a:ln>
                <a:solidFill>
                  <a:schemeClr val="bg1">
                    <a:lumMod val="75000"/>
                  </a:schemeClr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1050" dirty="0">
              <a:ln w="12700">
                <a:noFill/>
              </a:ln>
              <a:solidFill>
                <a:schemeClr val="bg1">
                  <a:lumMod val="75000"/>
                </a:schemeClr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52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" dur="750" fill="hold"/>
                                        <p:tgtEl>
                                          <p:spTgt spid="1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fill="hold" grpId="2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17" dur="1000" fill="hold"/>
                                        <p:tgtEl>
                                          <p:spTgt spid="13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decel="5200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1" presetClass="entr" presetSubtype="8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9" dur="175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52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6" dur="750" fill="hold"/>
                                        <p:tgtEl>
                                          <p:spTgt spid="2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accel="50000" decel="50000" fill="hold" grpId="2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25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decel="52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8" dur="7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fill="hold" nodeType="withEffect">
                                  <p:stCondLst>
                                    <p:cond delay="1850"/>
                                  </p:stCondLst>
                                  <p:childTnLst>
                                    <p:animScale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decel="5200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57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6" presetClass="emph" presetSubtype="0" accel="50000" decel="5000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animScale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mph" presetSubtype="0" decel="52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66" dur="750" fill="hold"/>
                                        <p:tgtEl>
                                          <p:spTgt spid="1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6" presetClass="emph" presetSubtype="0" accel="50000" decel="50000" fill="hold" grpId="2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68" dur="1000" fill="hold"/>
                                        <p:tgtEl>
                                          <p:spTgt spid="15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3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52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78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accel="50000" decel="50000" fill="hold" nodeType="withEffect">
                                  <p:stCondLst>
                                    <p:cond delay="2050"/>
                                  </p:stCondLst>
                                  <p:childTnLst>
                                    <p:animScale>
                                      <p:cBhvr>
                                        <p:cTn id="80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mph" presetSubtype="0" decel="52000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87" dur="7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6" presetClass="emph" presetSubtype="0" accel="50000" decel="50000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animScale>
                                      <p:cBhvr>
                                        <p:cTn id="89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xit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5" dur="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2" presetClass="exit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8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2" presetClass="exit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1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2" presetClass="exit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4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22" presetClass="exit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57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22" presetClass="exit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0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2" presetClass="exit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3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2" presetClass="exit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66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2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9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22" presetClass="exit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72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5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8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22" presetClass="exit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1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2" presetClass="exit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4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22" presetClass="exit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7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2" presetClass="exit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0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2" presetClass="exit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3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2" presetClass="exit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96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1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1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2" presetClass="exit" presetSubtype="1" ac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9" dur="125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125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xit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35" presetClass="path" presetSubtype="0" decel="10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2.29224E-6 2.53583E-7 L 0.01514 2.53583E-7 " pathEditMode="relative" rAng="0" ptsTypes="AA">
                                      <p:cBhvr>
                                        <p:cTn id="223" dur="2000" spd="-100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7" y="0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63" presetClass="path" presetSubtype="0" decel="10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3.66906E-6 2.53583E-7 L -0.01513 2.53583E-7 " pathEditMode="relative" rAng="0" ptsTypes="AA">
                                      <p:cBhvr>
                                        <p:cTn id="225" dur="2000" spd="-100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7" y="0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8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5400000">
                                      <p:cBhvr>
                                        <p:cTn id="227" dur="40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8" presetID="8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Rot by="5400000">
                                      <p:cBhvr>
                                        <p:cTn id="229" dur="40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0" presetID="23" presetClass="entr" presetSubtype="16" fill="hold" grpId="0" nodeType="withEffect">
                                  <p:stCondLst>
                                    <p:cond delay="290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2" dur="8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3" dur="8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3" presetClass="entr" presetSubtype="16" fill="hold" grpId="0" nodeType="withEffect">
                                  <p:stCondLst>
                                    <p:cond delay="305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6" dur="8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7" dur="8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23" presetClass="entr" presetSubtype="16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7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7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8" presetClass="emph" presetSubtype="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animRot by="21600000">
                                      <p:cBhvr>
                                        <p:cTn id="243" dur="2500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10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35" presetClass="path" presetSubtype="0" decel="10000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-4.1156E-6 2.53583E-7 L 0.04081 2.53583E-7 " pathEditMode="relative" rAng="0" ptsTypes="AA">
                                      <p:cBhvr>
                                        <p:cTn id="248" dur="2000" spd="-100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4" y="0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8" presetClass="emph" presetSubtype="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animRot by="5400000">
                                      <p:cBhvr>
                                        <p:cTn id="250" dur="35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63" presetClass="path" presetSubtype="0" decel="10000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-1.8457E-6 2.53583E-7 L -0.04043 2.53583E-7 " pathEditMode="relative" rAng="0" ptsTypes="AA">
                                      <p:cBhvr>
                                        <p:cTn id="255" dur="2000" spd="-100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2" y="0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8" presetClass="emph" presetSubtype="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animRot by="5400000">
                                      <p:cBhvr>
                                        <p:cTn id="257" dur="35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35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68643E-6 2.53583E-7 L 0.02369 2.53583E-7 " pathEditMode="relative" rAng="0" ptsTypes="AA">
                                      <p:cBhvr>
                                        <p:cTn id="262" dur="2000" spd="-100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" y="0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5400000">
                                      <p:cBhvr>
                                        <p:cTn id="264" dur="4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35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68643E-6 2.53583E-7 L -0.02282 2.53583E-7 " pathEditMode="relative" rAng="0" ptsTypes="AA">
                                      <p:cBhvr>
                                        <p:cTn id="269" dur="2000" spd="-100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1" y="0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5400000">
                                      <p:cBhvr>
                                        <p:cTn id="271" dur="40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35" presetClass="path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68643E-6 2.53583E-7 L -0.02282 2.53583E-7 " pathEditMode="relative" rAng="0" ptsTypes="AA">
                                      <p:cBhvr>
                                        <p:cTn id="276" dur="2000" spd="-100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1" y="0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35" presetClass="path" presetSubtype="0" decel="10000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-3.68643E-6 2.53583E-7 L -0.02282 2.53583E-7 " pathEditMode="relative" rAng="0" ptsTypes="AA">
                                      <p:cBhvr>
                                        <p:cTn id="281" dur="2000" spd="-100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1" y="0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10" presetClass="entr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1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5" presetID="35" presetClass="path" presetSubtype="0" decel="10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3.68643E-6 2.53583E-7 L -0.02282 2.53583E-7 " pathEditMode="relative" rAng="0" ptsTypes="AA">
                                      <p:cBhvr>
                                        <p:cTn id="286" dur="2000" spd="-10000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1" y="0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35" presetClass="path" presetSubtype="0" decel="100000" fill="hold" grpId="1" nodeType="withEffect">
                                  <p:stCondLst>
                                    <p:cond delay="2950"/>
                                  </p:stCondLst>
                                  <p:childTnLst>
                                    <p:animMotion origin="layout" path="M -3.68643E-6 2.53583E-7 L -0.02282 2.53583E-7 " pathEditMode="relative" rAng="0" ptsTypes="AA">
                                      <p:cBhvr>
                                        <p:cTn id="291" dur="2000" spd="-100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1" y="0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5" presetID="35" presetClass="path" presetSubtype="0" decel="100000" fill="hold" nodeType="withEffect">
                                  <p:stCondLst>
                                    <p:cond delay="2950"/>
                                  </p:stCondLst>
                                  <p:childTnLst>
                                    <p:animMotion origin="layout" path="M 3.68643E-6 2.53583E-7 L 0.02369 2.53583E-7 " pathEditMode="relative" rAng="0" ptsTypes="AA">
                                      <p:cBhvr>
                                        <p:cTn id="296" dur="2000" spd="-10000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" y="0"/>
                                    </p:animMotion>
                                  </p:childTnLst>
                                </p:cTn>
                              </p:par>
                              <p:par>
                                <p:cTn id="297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35" presetClass="path" presetSubtype="0" decel="100000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3.68643E-6 2.53583E-7 L 0.02369 2.53583E-7 " pathEditMode="relative" rAng="0" ptsTypes="AA">
                                      <p:cBhvr>
                                        <p:cTn id="301" dur="2000" spd="-100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" y="0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35" presetClass="path" presetSubtype="0" decel="10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3.68643E-6 2.53583E-7 L 0.02369 2.53583E-7 " pathEditMode="relative" rAng="0" ptsTypes="AA">
                                      <p:cBhvr>
                                        <p:cTn id="306" dur="2000" spd="-1000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" y="0"/>
                                    </p:animMotion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0" presetID="35" presetClass="path" presetSubtype="0" decel="100000" fill="hold" grpId="1" nodeType="withEffect">
                                  <p:stCondLst>
                                    <p:cond delay="2950"/>
                                  </p:stCondLst>
                                  <p:childTnLst>
                                    <p:animMotion origin="layout" path="M 3.68643E-6 2.53583E-7 L 0.02369 2.53583E-7 " pathEditMode="relative" rAng="0" ptsTypes="AA">
                                      <p:cBhvr>
                                        <p:cTn id="311" dur="2000" spd="-10000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8" y="0"/>
                                    </p:animMotion>
                                  </p:childTnLst>
                                </p:cTn>
                              </p:par>
                              <p:par>
                                <p:cTn id="312" presetID="10" presetClass="entr" presetSubtype="0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182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5" presetID="10" presetClass="entr" presetSubtype="0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82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8" presetID="0" presetClass="entr" presetSubtype="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-0.10023 0.26792 C -0.09961 0.23727 -0.09588 0.21058 -0.08596 0.17993 C -0.07604 0.14928 -0.06066 0.12348 -0.04726 0.10121 C -0.03399 0.07894 -0.01526 0.05094 -0.00819 0.0344 C -0.00112 0.01786 -0.00062 0.01279 2.86529E-6 -4.29989E-7 " pathEditMode="relative" rAng="0" ptsTypes="AAAAA">
                                      <p:cBhvr>
                                        <p:cTn id="319" dur="7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1" y="-13407"/>
                                    </p:animMotion>
                                  </p:childTnLst>
                                </p:cTn>
                              </p:par>
                              <p:par>
                                <p:cTn id="320" presetID="0" presetClass="entr" presetSubtype="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0.1002699 0.2679163 C 0.09964396 0.2372657 0.09588853 0.2104741 0.08599927 0.1799338 C 0.07611001 0.1493936 0.0606501 0.123484 0.04731839 0.1012129 C 0.03398668 0.07894171 0.01533459 0.05082694 0.008261928 0.03439912 C 0.001189269 0.0179713 0.000688542 0.01278942 0 0" pathEditMode="relative">
                                      <p:cBhvr>
                                        <p:cTn id="321" dur="7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10" presetClass="entr" presetSubtype="0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182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5" presetID="10" presetClass="entr" presetSubtype="0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182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8" presetID="0" presetClass="entr" presetSubtype="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-0.10022 -0.26792 C -0.0996 -0.23727 -0.09588 -0.21037 -0.08595 -0.17994 C -0.07603 -0.14929 -0.06065 -0.12349 -0.04725 -0.10122 C -0.03398 -0.07895 -0.01525 -0.05094 -0.00818 -0.0344 C -0.00111 -0.01787 -0.00062 -0.01279 -4.4381E-6 4.26681E-6 " pathEditMode="relative" rAng="0" ptsTypes="AAAAA">
                                      <p:cBhvr>
                                        <p:cTn id="329" dur="7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11" y="13385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0" presetClass="entr" presetSubtype="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0.10022 -0.26792 C 0.0996 -0.23727 0.09588 -0.21037 0.08595 -0.17994 C 0.07616 -0.14929 0.06065 -0.12349 0.04725 -0.10122 C 0.03398 -0.07895 0.01538 -0.05094 0.00831 -0.0344 C 0.00124 -0.01787 0.00074 -0.01279 4.4381E-6 4.26681E-6 " pathEditMode="relative" rAng="0" ptsTypes="AAAAA">
                                      <p:cBhvr>
                                        <p:cTn id="331" dur="7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1" y="13385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1" presetClass="entr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ntr" presetSubtype="0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42" presetClass="path" presetSubtype="0" accel="29000" decel="71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0 -1.62073E-6 L 0 -0.33208 " pathEditMode="relative" rAng="0" ptsTypes="AA">
                                      <p:cBhvr>
                                        <p:cTn id="337" dur="1452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6604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42" presetClass="path" presetSubtype="0" accel="29000" decel="7100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0 2.12789E-6 L 0 0.32723 " pathEditMode="relative" rAng="0" ptsTypes="AA">
                                      <p:cBhvr>
                                        <p:cTn id="339" dur="1452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62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12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3" presetID="10" presetClass="entr" presetSubtype="0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5" dur="12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10" presetClass="entr" presetSubtype="0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12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10" presetClass="entr" presetSubtype="0" fill="hold" grpId="1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1" dur="12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2" presetID="63" presetClass="path" presetSubtype="0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-2.80327E-6 -2.11687E-6 L -0.02605 -2.11687E-6 " pathEditMode="relative" rAng="0" ptsTypes="AA">
                                      <p:cBhvr>
                                        <p:cTn id="353" dur="545" spd="-100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0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63" presetClass="path" presetSubtype="0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2.80327E-6 -2.11687E-6 L 0.02629 -2.11687E-6 " pathEditMode="relative" rAng="0" ptsTypes="AA">
                                      <p:cBhvr>
                                        <p:cTn id="355" dur="545" spd="-10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0"/>
                                    </p:animMotion>
                                  </p:childTnLst>
                                </p:cTn>
                              </p:par>
                              <p:par>
                                <p:cTn id="356" presetID="63" presetClass="path" presetSubtype="0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-2.80327E-6 2.62404E-6 L -0.02667 2.62404E-6 " pathEditMode="relative" rAng="0" ptsTypes="AA">
                                      <p:cBhvr>
                                        <p:cTn id="357" dur="545" spd="-10000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0" y="0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63" presetClass="path" presetSubtype="0" decel="100000" fill="hold" grpId="0" nodeType="withEffect">
                                  <p:stCondLst>
                                    <p:cond delay="2650"/>
                                  </p:stCondLst>
                                  <p:childTnLst>
                                    <p:animMotion origin="layout" path="M 2.80327E-6 2.62404E-6 L 0.02629 2.62404E-6 " pathEditMode="relative" rAng="0" ptsTypes="AA">
                                      <p:cBhvr>
                                        <p:cTn id="359" dur="545" spd="-100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0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35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1.9871E-6 2.53583E-7 L -0.08224 2.53583E-7 " pathEditMode="relative" rAng="0" ptsTypes="AA">
                                      <p:cBhvr>
                                        <p:cTn id="361" dur="1750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8" y="0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3" dur="10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35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1.29496E-6 2.53583E-7 L -0.05991 2.53583E-7 " pathEditMode="relative" rAng="0" ptsTypes="AA">
                                      <p:cBhvr>
                                        <p:cTn id="366" dur="175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1" y="0"/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35" presetClass="path" presetSubtype="0" accel="42800" decel="571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2.68668E-6 2.53583E-7 L -0.04788 2.53583E-7 " pathEditMode="relative" rAng="0" ptsTypes="AA">
                                      <p:cBhvr>
                                        <p:cTn id="371" dur="175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4" y="0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3"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35" presetClass="path" presetSubtype="0" accel="42800" decel="57100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1.02208E-6 2.53583E-7 L -0.07145 2.53583E-7 " pathEditMode="relative" rAng="0" ptsTypes="AA">
                                      <p:cBhvr>
                                        <p:cTn id="376" dur="175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3" y="0"/>
                                    </p:animMotion>
                                  </p:childTnLst>
                                </p:cTn>
                              </p:par>
                              <p:par>
                                <p:cTn id="377" presetID="10" presetClass="exit" presetSubtype="0" fill="hold" grpId="3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8"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35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3.68643E-6 2.53583E-7 L -0.11635 2.53583E-7 " pathEditMode="relative" rAng="0" ptsTypes="AA">
                                      <p:cBhvr>
                                        <p:cTn id="381" dur="175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92" y="0"/>
                                    </p:animMotion>
                                  </p:childTnLst>
                                </p:cTn>
                              </p:par>
                              <p:par>
                                <p:cTn id="382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3"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5" presetID="35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4.1156E-6 2.53583E-7 L -0.09092 2.53583E-7 " pathEditMode="relative" rAng="0" ptsTypes="AA">
                                      <p:cBhvr>
                                        <p:cTn id="386" dur="175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2" y="0"/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8" dur="10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35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2.29224E-6 2.53583E-7 L -0.05185 2.53583E-7 " pathEditMode="relative" rAng="0" ptsTypes="AA">
                                      <p:cBhvr>
                                        <p:cTn id="391" dur="175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8" y="0"/>
                                    </p:animMotion>
                                  </p:childTnLst>
                                </p:cTn>
                              </p:par>
                              <p:par>
                                <p:cTn id="392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3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63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2.0516E-6 2.53583E-7 L 0.08224 2.53583E-7 " pathEditMode="relative" rAng="0" ptsTypes="AA">
                                      <p:cBhvr>
                                        <p:cTn id="396" dur="175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06" y="0"/>
                                    </p:animMotion>
                                  </p:childTnLst>
                                </p:cTn>
                              </p:par>
                              <p:par>
                                <p:cTn id="397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8"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63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1.29496E-6 2.53583E-7 L 0.05979 2.53583E-7 " pathEditMode="relative" rAng="0" ptsTypes="AA">
                                      <p:cBhvr>
                                        <p:cTn id="401" dur="175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0" y="0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3" dur="1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63" presetClass="path" presetSubtype="0" accel="42800" decel="571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3.27462E-6 2.53583E-7 L 0.07058 2.53583E-7 " pathEditMode="relative" rAng="0" ptsTypes="AA">
                                      <p:cBhvr>
                                        <p:cTn id="406" dur="1750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3" y="0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8" dur="10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63" presetClass="path" presetSubtype="0" accel="42800" decel="57100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3.01662E-6 2.53583E-7 L 0.07144 2.53583E-7 " pathEditMode="relative" rAng="0" ptsTypes="AA">
                                      <p:cBhvr>
                                        <p:cTn id="411" dur="175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1" y="0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10" presetClass="exit" presetSubtype="0" fill="hold" grpId="3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3" dur="10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63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3.68643E-6 2.53583E-7 L 0.11622 2.53583E-7 " pathEditMode="relative" rAng="0" ptsTypes="AA">
                                      <p:cBhvr>
                                        <p:cTn id="416" dur="175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55" y="0"/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8"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63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1.8457E-6 2.53583E-7 L 0.09191 2.53583E-7 " pathEditMode="relative" rAng="0" ptsTypes="AA">
                                      <p:cBhvr>
                                        <p:cTn id="421" dur="175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9" y="0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3"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63" presetClass="path" presetSubtype="0" decel="10000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Motion origin="layout" path="M -3.66906E-6 2.53583E-7 L 0.05185 2.53583E-7 " pathEditMode="relative" rAng="0" ptsTypes="AA">
                                      <p:cBhvr>
                                        <p:cTn id="426" dur="175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8" y="0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10" presetClass="exit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8"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22" presetClass="exit" presetSubtype="4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1" dur="65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22" presetClass="exit" presetSubtype="4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4" dur="65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22" presetClass="exit" presetSubtype="1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7" dur="65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22" presetClass="exit" presetSubtype="1" fill="hold" grpId="2" nodeType="withEffect">
                                  <p:stCondLst>
                                    <p:cond delay="44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40" dur="65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649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grpId="2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3" dur="25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grpId="2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6" dur="25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0" presetClass="exit" presetSubtype="0" fill="hold" grpId="2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9" dur="25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0" presetClass="exit" presetSubtype="0" fill="hold" grpId="2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2" dur="25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4" presetID="6" presetClass="emph" presetSubtype="0" accel="100000" fill="hold" grpId="1" nodeType="withEffect">
                                  <p:stCondLst>
                                    <p:cond delay="44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455" dur="650" fill="hold"/>
                                        <p:tgtEl>
                                          <p:spTgt spid="45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56" presetID="6" presetClass="emph" presetSubtype="0" accel="100000" fill="hold" grpId="1" nodeType="withEffect">
                                  <p:stCondLst>
                                    <p:cond delay="46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457" dur="650" fill="hold"/>
                                        <p:tgtEl>
                                          <p:spTgt spid="45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458" presetID="6" presetClass="emph" presetSubtype="0" accel="100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Scale>
                                      <p:cBhvr>
                                        <p:cTn id="459" dur="600" fill="hold"/>
                                        <p:tgtEl>
                                          <p:spTgt spid="427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460" presetID="1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23" presetClass="entr" presetSubtype="16" fill="hold" grpId="0" nodeType="withEffect">
                                  <p:stCondLst>
                                    <p:cond delay="550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6" presetID="22" presetClass="entr" presetSubtype="4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8" dur="151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46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22" presetClass="entr" presetSubtype="4" fill="hold" nodeType="withEffect">
                                  <p:stCondLst>
                                    <p:cond delay="552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3" dur="151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47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22" presetClass="entr" presetSubtype="4" fill="hold" nodeType="withEffect">
                                  <p:stCondLst>
                                    <p:cond delay="554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8" dur="151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47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22" presetClass="entr" presetSubtype="4" fill="hold" nodeType="withEffect">
                                  <p:stCondLst>
                                    <p:cond delay="556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3" dur="151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48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22" presetClass="entr" presetSubtype="4" fill="hold" nodeType="withEffect">
                                  <p:stCondLst>
                                    <p:cond delay="558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8" dur="151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48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22" presetClass="entr" presetSubtype="4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3" dur="151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49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22" presetClass="entr" presetSubtype="4" fill="hold" nodeType="withEffect">
                                  <p:stCondLst>
                                    <p:cond delay="562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8" dur="151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49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22" presetClass="entr" presetSubtype="4" fill="hold" nodeType="withEffect">
                                  <p:stCondLst>
                                    <p:cond delay="564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3" dur="151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0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22" presetClass="entr" presetSubtype="4" fill="hold" nodeType="withEffect">
                                  <p:stCondLst>
                                    <p:cond delay="566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8" dur="151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0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22" presetClass="entr" presetSubtype="4" fill="hold" nodeType="withEffect">
                                  <p:stCondLst>
                                    <p:cond delay="568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3" dur="151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1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22" presetClass="entr" presetSubtype="4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8" dur="151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1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22" presetClass="entr" presetSubtype="4" fill="hold" nodeType="withEffect">
                                  <p:stCondLst>
                                    <p:cond delay="572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3" dur="151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2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22" presetClass="entr" presetSubtype="4" fill="hold" nodeType="withEffect">
                                  <p:stCondLst>
                                    <p:cond delay="574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8" dur="151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2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22" presetClass="entr" presetSubtype="4" fill="hold" nodeType="withEffect">
                                  <p:stCondLst>
                                    <p:cond delay="576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3" dur="151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3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6" presetID="22" presetClass="entr" presetSubtype="4" fill="hold" nodeType="withEffect">
                                  <p:stCondLst>
                                    <p:cond delay="578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8" dur="151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3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22" presetClass="entr" presetSubtype="4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3" dur="151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4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22" presetClass="entr" presetSubtype="4" fill="hold" nodeType="withEffect">
                                  <p:stCondLst>
                                    <p:cond delay="582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8" dur="151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4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22" presetClass="entr" presetSubtype="4" fill="hold" nodeType="withEffect">
                                  <p:stCondLst>
                                    <p:cond delay="584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3" dur="151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5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22" presetClass="entr" presetSubtype="4" fill="hold" nodeType="withEffect">
                                  <p:stCondLst>
                                    <p:cond delay="586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8" dur="151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5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22" presetClass="entr" presetSubtype="4" fill="hold" nodeType="withEffect">
                                  <p:stCondLst>
                                    <p:cond delay="588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3" dur="151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6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6" presetID="22" presetClass="entr" presetSubtype="4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8" dur="151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6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22" presetClass="entr" presetSubtype="4" fill="hold" nodeType="withEffect">
                                  <p:stCondLst>
                                    <p:cond delay="592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3" dur="151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7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6" presetID="22" presetClass="entr" presetSubtype="4" fill="hold" nodeType="withEffect">
                                  <p:stCondLst>
                                    <p:cond delay="594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8" dur="151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7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22" presetClass="entr" presetSubtype="4" fill="hold" nodeType="withEffect">
                                  <p:stCondLst>
                                    <p:cond delay="596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3" dur="151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8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" presetID="22" presetClass="entr" presetSubtype="4" fill="hold" nodeType="withEffect">
                                  <p:stCondLst>
                                    <p:cond delay="5980"/>
                                  </p:stCondLst>
                                  <p:childTnLst>
                                    <p:set>
                                      <p:cBhvr>
                                        <p:cTn id="5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8" dur="151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8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22" presetClass="entr" presetSubtype="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3" dur="151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9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22" presetClass="entr" presetSubtype="4" fill="hold" nodeType="withEffect">
                                  <p:stCondLst>
                                    <p:cond delay="602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8" dur="151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59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22" presetClass="entr" presetSubtype="4" fill="hold" nodeType="withEffect">
                                  <p:stCondLst>
                                    <p:cond delay="604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3" dur="151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60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6" presetID="22" presetClass="entr" presetSubtype="4" fill="hold" nodeType="withEffect">
                                  <p:stCondLst>
                                    <p:cond delay="606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8" dur="151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60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22" presetClass="entr" presetSubtype="4" fill="hold" nodeType="withEffect">
                                  <p:stCondLst>
                                    <p:cond delay="608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3" dur="151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614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22" presetClass="entr" presetSubtype="4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8" dur="151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  <p:animEffect transition="out" filter="wipe(down)">
                                      <p:cBhvr>
                                        <p:cTn id="619" dur="151">
                                          <p:stCondLst>
                                            <p:cond delay="151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1" presetClass="path" presetSubtype="0" decel="100000" fill="hold" grpId="0" nodeType="withEffect">
                                  <p:stCondLst>
                                    <p:cond delay="5500"/>
                                  </p:stCondLst>
                                  <p:iterate type="wd">
                                    <p:tmPct val="200"/>
                                  </p:iterate>
                                  <p:childTnLst>
                                    <p:animMotion origin="layout" path="M -0.04714 0.51841 C -0.03969 0.50496 -0.02729 0.50474 -0.01985 0.51797 C -0.01228 0.53142 -0.01241 0.55325 -0.01997 0.56649 C -0.02754 0.58016 -0.03969 0.58016 -0.04726 0.56671 C -0.0547 0.55325 -0.05483 0.53187 -0.04714 0.51841 Z " pathEditMode="relative" rAng="18900000" ptsTypes="AAAAA">
                                      <p:cBhvr>
                                        <p:cTn id="622" dur="10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2" y="2404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10" presetClass="exit" presetSubtype="0" fill="hold" grpId="1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24" dur="303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1" presetClass="path" presetSubtype="0" decel="100000" fill="hold" grpId="0" nodeType="withEffect">
                                  <p:stCondLst>
                                    <p:cond delay="5500"/>
                                  </p:stCondLst>
                                  <p:iterate type="wd">
                                    <p:tmPct val="200"/>
                                  </p:iterate>
                                  <p:childTnLst>
                                    <p:animMotion origin="layout" path="M -0.05532 0.58435 C -0.06835 0.58413 -0.07902 0.5656 -0.07914 0.54245 C -0.07902 0.51974 -0.06835 0.50099 -0.05545 0.50099 C -0.04205 0.50055 -0.03188 0.52018 -0.03163 0.54223 C -0.03188 0.56604 -0.04205 0.58413 -0.05532 0.58435 Z " pathEditMode="relative" rAng="10800000" ptsTypes="AAAAA">
                                      <p:cBhvr>
                                        <p:cTn id="627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68"/>
                                    </p:animMotion>
                                  </p:childTnLst>
                                </p:cTn>
                              </p:par>
                              <p:par>
                                <p:cTn id="628" presetID="10" presetClass="exit" presetSubtype="0" fill="hold" grpId="1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29" dur="303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1" presetClass="path" presetSubtype="0" decel="100000" fill="hold" grpId="0" nodeType="withEffect">
                                  <p:stCondLst>
                                    <p:cond delay="5500"/>
                                  </p:stCondLst>
                                  <p:iterate type="wd">
                                    <p:tmPct val="200"/>
                                  </p:iterate>
                                  <p:childTnLst>
                                    <p:animMotion origin="layout" path="M -0.05445 0.54223 C -0.05458 0.56274 -0.064 0.58016 -0.07554 0.58038 C -0.0872 0.58016 -0.09662 0.56296 -0.09662 0.54223 C -0.09687 0.52062 -0.08695 0.5043 -0.07566 0.50452 C -0.06375 0.50452 -0.05458 0.52062 -0.05445 0.54223 Z " pathEditMode="relative" rAng="5400000" ptsTypes="AAAAA">
                                      <p:cBhvr>
                                        <p:cTn id="632" dur="10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" y="0"/>
                                    </p:animMotion>
                                  </p:childTnLst>
                                </p:cTn>
                              </p:par>
                              <p:par>
                                <p:cTn id="633" presetID="10" presetClass="exit" presetSubtype="0" fill="hold" grpId="1" nodeType="withEffect">
                                  <p:stCondLst>
                                    <p:cond delay="6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34" dur="303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302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" grpId="0" animBg="1"/>
      <p:bldP spid="407" grpId="1" animBg="1"/>
      <p:bldP spid="407" grpId="2" animBg="1"/>
      <p:bldP spid="407" grpId="3" animBg="1"/>
      <p:bldP spid="417" grpId="0" animBg="1"/>
      <p:bldP spid="417" grpId="1" animBg="1"/>
      <p:bldP spid="417" grpId="2" animBg="1"/>
      <p:bldP spid="417" grpId="3" animBg="1"/>
      <p:bldP spid="455" grpId="0" animBg="1"/>
      <p:bldP spid="455" grpId="1" animBg="1"/>
      <p:bldP spid="456" grpId="0" animBg="1"/>
      <p:bldP spid="456" grpId="1" animBg="1"/>
      <p:bldP spid="457" grpId="0" animBg="1"/>
      <p:bldP spid="457" grpId="1" animBg="1"/>
      <p:bldP spid="457" grpId="2" animBg="1"/>
      <p:bldP spid="458" grpId="0" animBg="1"/>
      <p:bldP spid="458" grpId="1" animBg="1"/>
      <p:bldP spid="458" grpId="2" animBg="1"/>
      <p:bldP spid="459" grpId="0" animBg="1"/>
      <p:bldP spid="459" grpId="1" animBg="1"/>
      <p:bldP spid="459" grpId="2" animBg="1"/>
      <p:bldP spid="460" grpId="0" animBg="1"/>
      <p:bldP spid="460" grpId="1" animBg="1"/>
      <p:bldP spid="460" grpId="2" animBg="1"/>
      <p:bldP spid="461" grpId="0" animBg="1"/>
      <p:bldP spid="461" grpId="1" animBg="1"/>
      <p:bldP spid="462" grpId="0" animBg="1"/>
      <p:bldP spid="462" grpId="1" animBg="1"/>
      <p:bldP spid="463" grpId="0" animBg="1"/>
      <p:bldP spid="463" grpId="1" animBg="1"/>
      <p:bldP spid="463" grpId="2" animBg="1"/>
      <p:bldP spid="464" grpId="0" animBg="1"/>
      <p:bldP spid="464" grpId="1" animBg="1"/>
      <p:bldP spid="464" grpId="2" animBg="1"/>
      <p:bldP spid="465" grpId="0" animBg="1"/>
      <p:bldP spid="465" grpId="1" animBg="1"/>
      <p:bldP spid="465" grpId="2" animBg="1"/>
      <p:bldP spid="466" grpId="0" animBg="1"/>
      <p:bldP spid="466" grpId="1" animBg="1"/>
      <p:bldP spid="466" grpId="2" animBg="1"/>
      <p:bldP spid="129" grpId="0"/>
      <p:bldP spid="129" grpId="1"/>
      <p:bldP spid="5" grpId="0" animBg="1"/>
      <p:bldP spid="5" grpId="1" animBg="1"/>
      <p:bldP spid="130" grpId="0" animBg="1"/>
      <p:bldP spid="130" grpId="1" animBg="1"/>
      <p:bldP spid="132" grpId="0" animBg="1"/>
      <p:bldP spid="132" grpId="1" animBg="1"/>
      <p:bldP spid="156" grpId="0" animBg="1"/>
      <p:bldP spid="156" grpId="1" animBg="1"/>
      <p:bldP spid="156" grpId="2" animBg="1"/>
      <p:bldP spid="156" grpId="3" animBg="1"/>
      <p:bldP spid="131" grpId="0" animBg="1"/>
      <p:bldP spid="131" grpId="1" animBg="1"/>
      <p:bldP spid="131" grpId="2" animBg="1"/>
      <p:bldP spid="253" grpId="0" animBg="1"/>
      <p:bldP spid="253" grpId="1" animBg="1"/>
      <p:bldP spid="253" grpId="2" animBg="1"/>
      <p:bldP spid="253" grpId="3" animBg="1"/>
      <p:bldP spid="253" grpId="4" animBg="1"/>
      <p:bldP spid="14" grpId="0" animBg="1"/>
      <p:bldP spid="499" grpId="0" animBg="1"/>
      <p:bldP spid="531" grpId="0"/>
      <p:bldP spid="531" grpId="1"/>
      <p:bldP spid="532" grpId="0"/>
      <p:bldP spid="532" grpId="1"/>
      <p:bldP spid="533" grpId="0"/>
      <p:bldP spid="53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25371" y="-712676"/>
            <a:ext cx="343140" cy="343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cxnSp>
        <p:nvCxnSpPr>
          <p:cNvPr id="4" name="PA_直接连接符 28"/>
          <p:cNvCxnSpPr/>
          <p:nvPr>
            <p:custDataLst>
              <p:tags r:id="rId1"/>
            </p:custDataLst>
          </p:nvPr>
        </p:nvCxnSpPr>
        <p:spPr>
          <a:xfrm>
            <a:off x="3661127" y="994128"/>
            <a:ext cx="0" cy="4869745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PA_直接连接符 29"/>
          <p:cNvCxnSpPr/>
          <p:nvPr>
            <p:custDataLst>
              <p:tags r:id="rId2"/>
            </p:custDataLst>
          </p:nvPr>
        </p:nvCxnSpPr>
        <p:spPr>
          <a:xfrm flipH="1">
            <a:off x="3661128" y="5863873"/>
            <a:ext cx="4869745" cy="0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PA_直接连接符 30"/>
          <p:cNvCxnSpPr/>
          <p:nvPr>
            <p:custDataLst>
              <p:tags r:id="rId3"/>
            </p:custDataLst>
          </p:nvPr>
        </p:nvCxnSpPr>
        <p:spPr>
          <a:xfrm>
            <a:off x="8530873" y="994128"/>
            <a:ext cx="0" cy="4869745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PA_直接连接符 31"/>
          <p:cNvCxnSpPr/>
          <p:nvPr>
            <p:custDataLst>
              <p:tags r:id="rId4"/>
            </p:custDataLst>
          </p:nvPr>
        </p:nvCxnSpPr>
        <p:spPr>
          <a:xfrm flipH="1">
            <a:off x="3661128" y="994127"/>
            <a:ext cx="4869745" cy="0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PA_椭圆 30"/>
          <p:cNvSpPr/>
          <p:nvPr>
            <p:custDataLst>
              <p:tags r:id="rId5"/>
            </p:custDataLst>
          </p:nvPr>
        </p:nvSpPr>
        <p:spPr>
          <a:xfrm>
            <a:off x="1106000" y="3374500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9" name="PA_椭圆 30"/>
          <p:cNvSpPr/>
          <p:nvPr>
            <p:custDataLst>
              <p:tags r:id="rId6"/>
            </p:custDataLst>
          </p:nvPr>
        </p:nvSpPr>
        <p:spPr>
          <a:xfrm>
            <a:off x="1200835" y="2411631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0" name="PA_椭圆 30"/>
          <p:cNvSpPr/>
          <p:nvPr>
            <p:custDataLst>
              <p:tags r:id="rId7"/>
            </p:custDataLst>
          </p:nvPr>
        </p:nvSpPr>
        <p:spPr>
          <a:xfrm>
            <a:off x="1481693" y="1485766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1" name="PA_椭圆 30"/>
          <p:cNvSpPr/>
          <p:nvPr>
            <p:custDataLst>
              <p:tags r:id="rId8"/>
            </p:custDataLst>
          </p:nvPr>
        </p:nvSpPr>
        <p:spPr>
          <a:xfrm>
            <a:off x="1937782" y="632483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2" name="PA_椭圆 30"/>
          <p:cNvSpPr/>
          <p:nvPr>
            <p:custDataLst>
              <p:tags r:id="rId9"/>
            </p:custDataLst>
          </p:nvPr>
        </p:nvSpPr>
        <p:spPr>
          <a:xfrm>
            <a:off x="2551574" y="-115426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3" name="PA_椭圆 30"/>
          <p:cNvSpPr/>
          <p:nvPr>
            <p:custDataLst>
              <p:tags r:id="rId10"/>
            </p:custDataLst>
          </p:nvPr>
        </p:nvSpPr>
        <p:spPr>
          <a:xfrm>
            <a:off x="3299483" y="-729219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" name="PA_椭圆 30"/>
          <p:cNvSpPr/>
          <p:nvPr>
            <p:custDataLst>
              <p:tags r:id="rId11"/>
            </p:custDataLst>
          </p:nvPr>
        </p:nvSpPr>
        <p:spPr>
          <a:xfrm>
            <a:off x="4152766" y="-1185308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5" name="PA_椭圆 30"/>
          <p:cNvSpPr/>
          <p:nvPr>
            <p:custDataLst>
              <p:tags r:id="rId12"/>
            </p:custDataLst>
          </p:nvPr>
        </p:nvSpPr>
        <p:spPr>
          <a:xfrm>
            <a:off x="5078631" y="-1466166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6" name="PA_椭圆 30"/>
          <p:cNvSpPr/>
          <p:nvPr>
            <p:custDataLst>
              <p:tags r:id="rId13"/>
            </p:custDataLst>
          </p:nvPr>
        </p:nvSpPr>
        <p:spPr>
          <a:xfrm>
            <a:off x="6041500" y="-1561000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7" name="PA_椭圆 30"/>
          <p:cNvSpPr/>
          <p:nvPr>
            <p:custDataLst>
              <p:tags r:id="rId14"/>
            </p:custDataLst>
          </p:nvPr>
        </p:nvSpPr>
        <p:spPr>
          <a:xfrm>
            <a:off x="7004368" y="-1466166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8" name="PA_椭圆 30"/>
          <p:cNvSpPr/>
          <p:nvPr>
            <p:custDataLst>
              <p:tags r:id="rId15"/>
            </p:custDataLst>
          </p:nvPr>
        </p:nvSpPr>
        <p:spPr>
          <a:xfrm>
            <a:off x="7930233" y="-1185308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9" name="PA_椭圆 30"/>
          <p:cNvSpPr/>
          <p:nvPr>
            <p:custDataLst>
              <p:tags r:id="rId16"/>
            </p:custDataLst>
          </p:nvPr>
        </p:nvSpPr>
        <p:spPr>
          <a:xfrm>
            <a:off x="8783516" y="-729219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0" name="PA_椭圆 30"/>
          <p:cNvSpPr/>
          <p:nvPr>
            <p:custDataLst>
              <p:tags r:id="rId17"/>
            </p:custDataLst>
          </p:nvPr>
        </p:nvSpPr>
        <p:spPr>
          <a:xfrm>
            <a:off x="9531426" y="-115426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1" name="PA_椭圆 30"/>
          <p:cNvSpPr/>
          <p:nvPr>
            <p:custDataLst>
              <p:tags r:id="rId18"/>
            </p:custDataLst>
          </p:nvPr>
        </p:nvSpPr>
        <p:spPr>
          <a:xfrm>
            <a:off x="10145218" y="632483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2" name="PA_椭圆 30"/>
          <p:cNvSpPr/>
          <p:nvPr>
            <p:custDataLst>
              <p:tags r:id="rId19"/>
            </p:custDataLst>
          </p:nvPr>
        </p:nvSpPr>
        <p:spPr>
          <a:xfrm>
            <a:off x="10601307" y="1485766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3" name="PA_椭圆 30"/>
          <p:cNvSpPr/>
          <p:nvPr>
            <p:custDataLst>
              <p:tags r:id="rId20"/>
            </p:custDataLst>
          </p:nvPr>
        </p:nvSpPr>
        <p:spPr>
          <a:xfrm>
            <a:off x="10882165" y="2411631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4" name="PA_椭圆 30"/>
          <p:cNvSpPr/>
          <p:nvPr>
            <p:custDataLst>
              <p:tags r:id="rId21"/>
            </p:custDataLst>
          </p:nvPr>
        </p:nvSpPr>
        <p:spPr>
          <a:xfrm>
            <a:off x="10976999" y="3374500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5" name="PA_椭圆 30"/>
          <p:cNvSpPr/>
          <p:nvPr>
            <p:custDataLst>
              <p:tags r:id="rId22"/>
            </p:custDataLst>
          </p:nvPr>
        </p:nvSpPr>
        <p:spPr>
          <a:xfrm>
            <a:off x="10882165" y="4337368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6" name="PA_椭圆 30"/>
          <p:cNvSpPr/>
          <p:nvPr>
            <p:custDataLst>
              <p:tags r:id="rId23"/>
            </p:custDataLst>
          </p:nvPr>
        </p:nvSpPr>
        <p:spPr>
          <a:xfrm>
            <a:off x="10601307" y="5263233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" name="PA_椭圆 30"/>
          <p:cNvSpPr/>
          <p:nvPr>
            <p:custDataLst>
              <p:tags r:id="rId24"/>
            </p:custDataLst>
          </p:nvPr>
        </p:nvSpPr>
        <p:spPr>
          <a:xfrm>
            <a:off x="10145218" y="6116517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8" name="PA_椭圆 30"/>
          <p:cNvSpPr/>
          <p:nvPr>
            <p:custDataLst>
              <p:tags r:id="rId25"/>
            </p:custDataLst>
          </p:nvPr>
        </p:nvSpPr>
        <p:spPr>
          <a:xfrm>
            <a:off x="9531426" y="6864424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9" name="PA_椭圆 30"/>
          <p:cNvSpPr/>
          <p:nvPr>
            <p:custDataLst>
              <p:tags r:id="rId26"/>
            </p:custDataLst>
          </p:nvPr>
        </p:nvSpPr>
        <p:spPr>
          <a:xfrm>
            <a:off x="8783516" y="7478217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" name="PA_椭圆 30"/>
          <p:cNvSpPr/>
          <p:nvPr>
            <p:custDataLst>
              <p:tags r:id="rId27"/>
            </p:custDataLst>
          </p:nvPr>
        </p:nvSpPr>
        <p:spPr>
          <a:xfrm>
            <a:off x="7930233" y="7934306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" name="PA_椭圆 30"/>
          <p:cNvSpPr/>
          <p:nvPr>
            <p:custDataLst>
              <p:tags r:id="rId28"/>
            </p:custDataLst>
          </p:nvPr>
        </p:nvSpPr>
        <p:spPr>
          <a:xfrm>
            <a:off x="7004368" y="8215164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2" name="PA_椭圆 30"/>
          <p:cNvSpPr/>
          <p:nvPr>
            <p:custDataLst>
              <p:tags r:id="rId29"/>
            </p:custDataLst>
          </p:nvPr>
        </p:nvSpPr>
        <p:spPr>
          <a:xfrm>
            <a:off x="6041500" y="8309998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3" name="PA_椭圆 30"/>
          <p:cNvSpPr/>
          <p:nvPr>
            <p:custDataLst>
              <p:tags r:id="rId30"/>
            </p:custDataLst>
          </p:nvPr>
        </p:nvSpPr>
        <p:spPr>
          <a:xfrm>
            <a:off x="5078631" y="8215164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4" name="PA_椭圆 30"/>
          <p:cNvSpPr/>
          <p:nvPr>
            <p:custDataLst>
              <p:tags r:id="rId31"/>
            </p:custDataLst>
          </p:nvPr>
        </p:nvSpPr>
        <p:spPr>
          <a:xfrm>
            <a:off x="4152766" y="7934306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5" name="PA_椭圆 30"/>
          <p:cNvSpPr/>
          <p:nvPr>
            <p:custDataLst>
              <p:tags r:id="rId32"/>
            </p:custDataLst>
          </p:nvPr>
        </p:nvSpPr>
        <p:spPr>
          <a:xfrm>
            <a:off x="3299483" y="7478217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6" name="PA_椭圆 30"/>
          <p:cNvSpPr/>
          <p:nvPr>
            <p:custDataLst>
              <p:tags r:id="rId33"/>
            </p:custDataLst>
          </p:nvPr>
        </p:nvSpPr>
        <p:spPr>
          <a:xfrm>
            <a:off x="2551574" y="6864424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7" name="PA_椭圆 30"/>
          <p:cNvSpPr/>
          <p:nvPr>
            <p:custDataLst>
              <p:tags r:id="rId34"/>
            </p:custDataLst>
          </p:nvPr>
        </p:nvSpPr>
        <p:spPr>
          <a:xfrm>
            <a:off x="1937782" y="6116517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8" name="PA_椭圆 30"/>
          <p:cNvSpPr/>
          <p:nvPr>
            <p:custDataLst>
              <p:tags r:id="rId35"/>
            </p:custDataLst>
          </p:nvPr>
        </p:nvSpPr>
        <p:spPr>
          <a:xfrm>
            <a:off x="1481693" y="5263233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9" name="PA_椭圆 30"/>
          <p:cNvSpPr/>
          <p:nvPr>
            <p:custDataLst>
              <p:tags r:id="rId36"/>
            </p:custDataLst>
          </p:nvPr>
        </p:nvSpPr>
        <p:spPr>
          <a:xfrm>
            <a:off x="1200835" y="4337368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0" name="PA_椭圆 30"/>
          <p:cNvSpPr/>
          <p:nvPr>
            <p:custDataLst>
              <p:tags r:id="rId37"/>
            </p:custDataLst>
          </p:nvPr>
        </p:nvSpPr>
        <p:spPr>
          <a:xfrm>
            <a:off x="2603148" y="3374500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1" name="PA_椭圆 30"/>
          <p:cNvSpPr/>
          <p:nvPr>
            <p:custDataLst>
              <p:tags r:id="rId38"/>
            </p:custDataLst>
          </p:nvPr>
        </p:nvSpPr>
        <p:spPr>
          <a:xfrm>
            <a:off x="2864877" y="2058699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2" name="PA_椭圆 30"/>
          <p:cNvSpPr/>
          <p:nvPr>
            <p:custDataLst>
              <p:tags r:id="rId39"/>
            </p:custDataLst>
          </p:nvPr>
        </p:nvSpPr>
        <p:spPr>
          <a:xfrm>
            <a:off x="3610218" y="943218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3" name="PA_椭圆 30"/>
          <p:cNvSpPr/>
          <p:nvPr>
            <p:custDataLst>
              <p:tags r:id="rId40"/>
            </p:custDataLst>
          </p:nvPr>
        </p:nvSpPr>
        <p:spPr>
          <a:xfrm>
            <a:off x="4725699" y="197877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4" name="PA_椭圆 30"/>
          <p:cNvSpPr/>
          <p:nvPr>
            <p:custDataLst>
              <p:tags r:id="rId41"/>
            </p:custDataLst>
          </p:nvPr>
        </p:nvSpPr>
        <p:spPr>
          <a:xfrm>
            <a:off x="6041500" y="-63852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5" name="PA_椭圆 30"/>
          <p:cNvSpPr/>
          <p:nvPr>
            <p:custDataLst>
              <p:tags r:id="rId42"/>
            </p:custDataLst>
          </p:nvPr>
        </p:nvSpPr>
        <p:spPr>
          <a:xfrm>
            <a:off x="7357300" y="197877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6" name="PA_椭圆 30"/>
          <p:cNvSpPr/>
          <p:nvPr>
            <p:custDataLst>
              <p:tags r:id="rId43"/>
            </p:custDataLst>
          </p:nvPr>
        </p:nvSpPr>
        <p:spPr>
          <a:xfrm>
            <a:off x="8472782" y="943218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7" name="PA_椭圆 30"/>
          <p:cNvSpPr/>
          <p:nvPr>
            <p:custDataLst>
              <p:tags r:id="rId44"/>
            </p:custDataLst>
          </p:nvPr>
        </p:nvSpPr>
        <p:spPr>
          <a:xfrm>
            <a:off x="9218123" y="2058699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8" name="PA_椭圆 30"/>
          <p:cNvSpPr/>
          <p:nvPr>
            <p:custDataLst>
              <p:tags r:id="rId45"/>
            </p:custDataLst>
          </p:nvPr>
        </p:nvSpPr>
        <p:spPr>
          <a:xfrm>
            <a:off x="9479851" y="3374500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49" name="PA_椭圆 30"/>
          <p:cNvSpPr/>
          <p:nvPr>
            <p:custDataLst>
              <p:tags r:id="rId46"/>
            </p:custDataLst>
          </p:nvPr>
        </p:nvSpPr>
        <p:spPr>
          <a:xfrm>
            <a:off x="9218123" y="4690301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0" name="PA_椭圆 30"/>
          <p:cNvSpPr/>
          <p:nvPr>
            <p:custDataLst>
              <p:tags r:id="rId47"/>
            </p:custDataLst>
          </p:nvPr>
        </p:nvSpPr>
        <p:spPr>
          <a:xfrm>
            <a:off x="8472782" y="5805782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1" name="PA_椭圆 30"/>
          <p:cNvSpPr/>
          <p:nvPr>
            <p:custDataLst>
              <p:tags r:id="rId48"/>
            </p:custDataLst>
          </p:nvPr>
        </p:nvSpPr>
        <p:spPr>
          <a:xfrm>
            <a:off x="7357300" y="6551123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2" name="PA_椭圆 30"/>
          <p:cNvSpPr/>
          <p:nvPr>
            <p:custDataLst>
              <p:tags r:id="rId49"/>
            </p:custDataLst>
          </p:nvPr>
        </p:nvSpPr>
        <p:spPr>
          <a:xfrm>
            <a:off x="6041500" y="6812852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3" name="PA_椭圆 30"/>
          <p:cNvSpPr/>
          <p:nvPr>
            <p:custDataLst>
              <p:tags r:id="rId50"/>
            </p:custDataLst>
          </p:nvPr>
        </p:nvSpPr>
        <p:spPr>
          <a:xfrm>
            <a:off x="4725699" y="6551123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4" name="PA_椭圆 30"/>
          <p:cNvSpPr/>
          <p:nvPr>
            <p:custDataLst>
              <p:tags r:id="rId51"/>
            </p:custDataLst>
          </p:nvPr>
        </p:nvSpPr>
        <p:spPr>
          <a:xfrm>
            <a:off x="3610218" y="5805782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5" name="PA_椭圆 30"/>
          <p:cNvSpPr/>
          <p:nvPr>
            <p:custDataLst>
              <p:tags r:id="rId52"/>
            </p:custDataLst>
          </p:nvPr>
        </p:nvSpPr>
        <p:spPr>
          <a:xfrm>
            <a:off x="2864877" y="4690301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6" name="PA_椭圆 30"/>
          <p:cNvSpPr/>
          <p:nvPr>
            <p:custDataLst>
              <p:tags r:id="rId53"/>
            </p:custDataLst>
          </p:nvPr>
        </p:nvSpPr>
        <p:spPr>
          <a:xfrm>
            <a:off x="4062621" y="3366243"/>
            <a:ext cx="125517" cy="125515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7" name="PA_椭圆 30"/>
          <p:cNvSpPr/>
          <p:nvPr>
            <p:custDataLst>
              <p:tags r:id="rId54"/>
            </p:custDataLst>
          </p:nvPr>
        </p:nvSpPr>
        <p:spPr>
          <a:xfrm>
            <a:off x="4639803" y="1972804"/>
            <a:ext cx="125517" cy="125515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8" name="PA_椭圆 30"/>
          <p:cNvSpPr/>
          <p:nvPr>
            <p:custDataLst>
              <p:tags r:id="rId55"/>
            </p:custDataLst>
          </p:nvPr>
        </p:nvSpPr>
        <p:spPr>
          <a:xfrm>
            <a:off x="6033242" y="1395622"/>
            <a:ext cx="125517" cy="125515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59" name="PA_椭圆 30"/>
          <p:cNvSpPr/>
          <p:nvPr>
            <p:custDataLst>
              <p:tags r:id="rId56"/>
            </p:custDataLst>
          </p:nvPr>
        </p:nvSpPr>
        <p:spPr>
          <a:xfrm>
            <a:off x="7426682" y="1972804"/>
            <a:ext cx="125517" cy="125515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0" name="PA_椭圆 30"/>
          <p:cNvSpPr/>
          <p:nvPr>
            <p:custDataLst>
              <p:tags r:id="rId57"/>
            </p:custDataLst>
          </p:nvPr>
        </p:nvSpPr>
        <p:spPr>
          <a:xfrm>
            <a:off x="8003864" y="3366243"/>
            <a:ext cx="125517" cy="125515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1" name="PA_椭圆 30"/>
          <p:cNvSpPr/>
          <p:nvPr>
            <p:custDataLst>
              <p:tags r:id="rId58"/>
            </p:custDataLst>
          </p:nvPr>
        </p:nvSpPr>
        <p:spPr>
          <a:xfrm>
            <a:off x="7426682" y="4759683"/>
            <a:ext cx="125517" cy="125515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2" name="PA_椭圆 30"/>
          <p:cNvSpPr/>
          <p:nvPr>
            <p:custDataLst>
              <p:tags r:id="rId59"/>
            </p:custDataLst>
          </p:nvPr>
        </p:nvSpPr>
        <p:spPr>
          <a:xfrm>
            <a:off x="6033242" y="5336865"/>
            <a:ext cx="125517" cy="125515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3" name="PA_椭圆 30"/>
          <p:cNvSpPr/>
          <p:nvPr>
            <p:custDataLst>
              <p:tags r:id="rId60"/>
            </p:custDataLst>
          </p:nvPr>
        </p:nvSpPr>
        <p:spPr>
          <a:xfrm>
            <a:off x="4639803" y="4759683"/>
            <a:ext cx="125517" cy="125515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64" name="组合 63"/>
          <p:cNvGrpSpPr/>
          <p:nvPr/>
        </p:nvGrpSpPr>
        <p:grpSpPr>
          <a:xfrm rot="20580000">
            <a:off x="3140180" y="473188"/>
            <a:ext cx="5911642" cy="5911625"/>
            <a:chOff x="3296285" y="496738"/>
            <a:chExt cx="6205856" cy="6205838"/>
          </a:xfrm>
        </p:grpSpPr>
        <p:sp>
          <p:nvSpPr>
            <p:cNvPr id="66" name="椭圆 65"/>
            <p:cNvSpPr/>
            <p:nvPr/>
          </p:nvSpPr>
          <p:spPr>
            <a:xfrm>
              <a:off x="7220125" y="913584"/>
              <a:ext cx="78265" cy="7826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7" name="椭圆 66"/>
            <p:cNvSpPr/>
            <p:nvPr/>
          </p:nvSpPr>
          <p:spPr>
            <a:xfrm>
              <a:off x="5500035" y="6207471"/>
              <a:ext cx="78265" cy="7826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8" name="弧形 67"/>
            <p:cNvSpPr/>
            <p:nvPr/>
          </p:nvSpPr>
          <p:spPr>
            <a:xfrm>
              <a:off x="3616640" y="817103"/>
              <a:ext cx="5565143" cy="5565106"/>
            </a:xfrm>
            <a:prstGeom prst="arc">
              <a:avLst>
                <a:gd name="adj1" fmla="val 11796134"/>
                <a:gd name="adj2" fmla="val 17097121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69" name="弧形 68"/>
            <p:cNvSpPr/>
            <p:nvPr/>
          </p:nvSpPr>
          <p:spPr>
            <a:xfrm flipH="1" flipV="1">
              <a:off x="3616640" y="817103"/>
              <a:ext cx="5565143" cy="5565106"/>
            </a:xfrm>
            <a:prstGeom prst="arc">
              <a:avLst>
                <a:gd name="adj1" fmla="val 11796134"/>
                <a:gd name="adj2" fmla="val 17097121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70" name="椭圆 69"/>
            <p:cNvSpPr/>
            <p:nvPr/>
          </p:nvSpPr>
          <p:spPr>
            <a:xfrm>
              <a:off x="3597274" y="358088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71" name="椭圆 70"/>
            <p:cNvSpPr/>
            <p:nvPr/>
          </p:nvSpPr>
          <p:spPr>
            <a:xfrm>
              <a:off x="3612522" y="328996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72" name="椭圆 71"/>
            <p:cNvSpPr/>
            <p:nvPr/>
          </p:nvSpPr>
          <p:spPr>
            <a:xfrm>
              <a:off x="3658092" y="300223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73" name="椭圆 72"/>
            <p:cNvSpPr/>
            <p:nvPr/>
          </p:nvSpPr>
          <p:spPr>
            <a:xfrm>
              <a:off x="5248422" y="6123426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74" name="椭圆 73"/>
            <p:cNvSpPr/>
            <p:nvPr/>
          </p:nvSpPr>
          <p:spPr>
            <a:xfrm>
              <a:off x="4988856" y="599117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75" name="椭圆 74"/>
            <p:cNvSpPr/>
            <p:nvPr/>
          </p:nvSpPr>
          <p:spPr>
            <a:xfrm>
              <a:off x="4744537" y="5832506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76" name="椭圆 75"/>
            <p:cNvSpPr/>
            <p:nvPr/>
          </p:nvSpPr>
          <p:spPr>
            <a:xfrm>
              <a:off x="4518136" y="564917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77" name="椭圆 76"/>
            <p:cNvSpPr/>
            <p:nvPr/>
          </p:nvSpPr>
          <p:spPr>
            <a:xfrm>
              <a:off x="4312142" y="5443179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78" name="椭圆 77"/>
            <p:cNvSpPr/>
            <p:nvPr/>
          </p:nvSpPr>
          <p:spPr>
            <a:xfrm>
              <a:off x="4128807" y="521678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79" name="椭圆 78"/>
            <p:cNvSpPr/>
            <p:nvPr/>
          </p:nvSpPr>
          <p:spPr>
            <a:xfrm>
              <a:off x="3970139" y="497246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80" name="椭圆 79"/>
            <p:cNvSpPr/>
            <p:nvPr/>
          </p:nvSpPr>
          <p:spPr>
            <a:xfrm>
              <a:off x="3837883" y="4712897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81" name="椭圆 80"/>
            <p:cNvSpPr/>
            <p:nvPr/>
          </p:nvSpPr>
          <p:spPr>
            <a:xfrm>
              <a:off x="3733476" y="4440925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82" name="椭圆 81"/>
            <p:cNvSpPr/>
            <p:nvPr/>
          </p:nvSpPr>
          <p:spPr>
            <a:xfrm>
              <a:off x="3658084" y="4159535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83" name="椭圆 82"/>
            <p:cNvSpPr/>
            <p:nvPr/>
          </p:nvSpPr>
          <p:spPr>
            <a:xfrm>
              <a:off x="3612513" y="3871804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84" name="椭圆 83"/>
            <p:cNvSpPr/>
            <p:nvPr/>
          </p:nvSpPr>
          <p:spPr>
            <a:xfrm>
              <a:off x="7512454" y="1038337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85" name="椭圆 84"/>
            <p:cNvSpPr/>
            <p:nvPr/>
          </p:nvSpPr>
          <p:spPr>
            <a:xfrm>
              <a:off x="7772017" y="117059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86" name="椭圆 85"/>
            <p:cNvSpPr/>
            <p:nvPr/>
          </p:nvSpPr>
          <p:spPr>
            <a:xfrm>
              <a:off x="8016335" y="1329257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87" name="椭圆 86"/>
            <p:cNvSpPr/>
            <p:nvPr/>
          </p:nvSpPr>
          <p:spPr>
            <a:xfrm>
              <a:off x="8242727" y="151259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88" name="椭圆 87"/>
            <p:cNvSpPr/>
            <p:nvPr/>
          </p:nvSpPr>
          <p:spPr>
            <a:xfrm>
              <a:off x="8448718" y="1718584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89" name="椭圆 88"/>
            <p:cNvSpPr/>
            <p:nvPr/>
          </p:nvSpPr>
          <p:spPr>
            <a:xfrm>
              <a:off x="8632053" y="194498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0" name="椭圆 89"/>
            <p:cNvSpPr/>
            <p:nvPr/>
          </p:nvSpPr>
          <p:spPr>
            <a:xfrm>
              <a:off x="8790711" y="218930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1" name="椭圆 90"/>
            <p:cNvSpPr/>
            <p:nvPr/>
          </p:nvSpPr>
          <p:spPr>
            <a:xfrm>
              <a:off x="8922963" y="2448869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2" name="椭圆 91"/>
            <p:cNvSpPr/>
            <p:nvPr/>
          </p:nvSpPr>
          <p:spPr>
            <a:xfrm>
              <a:off x="9027348" y="2720838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3" name="椭圆 92"/>
            <p:cNvSpPr/>
            <p:nvPr/>
          </p:nvSpPr>
          <p:spPr>
            <a:xfrm>
              <a:off x="9102719" y="300223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4" name="椭圆 93"/>
            <p:cNvSpPr/>
            <p:nvPr/>
          </p:nvSpPr>
          <p:spPr>
            <a:xfrm>
              <a:off x="9148290" y="328996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5" name="椭圆 94"/>
            <p:cNvSpPr/>
            <p:nvPr/>
          </p:nvSpPr>
          <p:spPr>
            <a:xfrm>
              <a:off x="9163565" y="3580886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6" name="椭圆 95"/>
            <p:cNvSpPr/>
            <p:nvPr/>
          </p:nvSpPr>
          <p:spPr>
            <a:xfrm>
              <a:off x="9148338" y="3871805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7" name="椭圆 96"/>
            <p:cNvSpPr/>
            <p:nvPr/>
          </p:nvSpPr>
          <p:spPr>
            <a:xfrm>
              <a:off x="9102768" y="4159540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98" name="PA_椭圆 42"/>
            <p:cNvSpPr/>
            <p:nvPr>
              <p:custDataLst>
                <p:tags r:id="rId61"/>
              </p:custDataLst>
            </p:nvPr>
          </p:nvSpPr>
          <p:spPr>
            <a:xfrm>
              <a:off x="3296285" y="496738"/>
              <a:ext cx="6205856" cy="620583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sp>
        <p:nvSpPr>
          <p:cNvPr id="99" name="椭圆 98"/>
          <p:cNvSpPr/>
          <p:nvPr/>
        </p:nvSpPr>
        <p:spPr>
          <a:xfrm flipV="1">
            <a:off x="344166" y="-2322798"/>
            <a:ext cx="11503669" cy="11503595"/>
          </a:xfrm>
          <a:prstGeom prst="ellipse">
            <a:avLst/>
          </a:prstGeom>
          <a:noFill/>
          <a:ln w="22225" cap="rnd">
            <a:solidFill>
              <a:schemeClr val="bg1">
                <a:lumMod val="8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100" name="PA_椭圆 42"/>
          <p:cNvSpPr/>
          <p:nvPr>
            <p:custDataLst>
              <p:tags r:id="rId62"/>
            </p:custDataLst>
          </p:nvPr>
        </p:nvSpPr>
        <p:spPr>
          <a:xfrm>
            <a:off x="5754843" y="3087843"/>
            <a:ext cx="682313" cy="682313"/>
          </a:xfrm>
          <a:prstGeom prst="ellipse">
            <a:avLst/>
          </a:prstGeom>
          <a:noFill/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grpSp>
        <p:nvGrpSpPr>
          <p:cNvPr id="101" name="组合 100"/>
          <p:cNvGrpSpPr/>
          <p:nvPr/>
        </p:nvGrpSpPr>
        <p:grpSpPr>
          <a:xfrm>
            <a:off x="4996603" y="2329606"/>
            <a:ext cx="2198795" cy="2198790"/>
            <a:chOff x="5245100" y="2445547"/>
            <a:chExt cx="2308226" cy="2308220"/>
          </a:xfrm>
        </p:grpSpPr>
        <p:sp>
          <p:nvSpPr>
            <p:cNvPr id="102" name="弧形 101"/>
            <p:cNvSpPr/>
            <p:nvPr/>
          </p:nvSpPr>
          <p:spPr>
            <a:xfrm>
              <a:off x="5445124" y="2645574"/>
              <a:ext cx="1908176" cy="1908164"/>
            </a:xfrm>
            <a:prstGeom prst="arc">
              <a:avLst>
                <a:gd name="adj1" fmla="val 14489313"/>
                <a:gd name="adj2" fmla="val 18530552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03" name="弧形 102"/>
            <p:cNvSpPr/>
            <p:nvPr/>
          </p:nvSpPr>
          <p:spPr>
            <a:xfrm flipH="1" flipV="1">
              <a:off x="5445124" y="2645574"/>
              <a:ext cx="1908176" cy="1908164"/>
            </a:xfrm>
            <a:prstGeom prst="arc">
              <a:avLst>
                <a:gd name="adj1" fmla="val 14489313"/>
                <a:gd name="adj2" fmla="val 18576535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104" name="椭圆 103"/>
            <p:cNvSpPr/>
            <p:nvPr/>
          </p:nvSpPr>
          <p:spPr>
            <a:xfrm flipV="1">
              <a:off x="5424767" y="3581656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5" name="椭圆 104"/>
            <p:cNvSpPr/>
            <p:nvPr/>
          </p:nvSpPr>
          <p:spPr>
            <a:xfrm flipV="1">
              <a:off x="5436543" y="3432036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6" name="椭圆 105"/>
            <p:cNvSpPr/>
            <p:nvPr/>
          </p:nvSpPr>
          <p:spPr>
            <a:xfrm flipV="1">
              <a:off x="5471580" y="3286099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7" name="椭圆 106"/>
            <p:cNvSpPr/>
            <p:nvPr/>
          </p:nvSpPr>
          <p:spPr>
            <a:xfrm flipV="1">
              <a:off x="5529013" y="3147439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8" name="椭圆 107"/>
            <p:cNvSpPr/>
            <p:nvPr/>
          </p:nvSpPr>
          <p:spPr>
            <a:xfrm flipV="1">
              <a:off x="5607432" y="3019472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9" name="椭圆 108"/>
            <p:cNvSpPr/>
            <p:nvPr/>
          </p:nvSpPr>
          <p:spPr>
            <a:xfrm flipV="1">
              <a:off x="5704903" y="2905347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0" name="椭圆 109"/>
            <p:cNvSpPr/>
            <p:nvPr/>
          </p:nvSpPr>
          <p:spPr>
            <a:xfrm flipV="1">
              <a:off x="5819028" y="2807876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1" name="椭圆 110"/>
            <p:cNvSpPr/>
            <p:nvPr/>
          </p:nvSpPr>
          <p:spPr>
            <a:xfrm flipV="1">
              <a:off x="5704903" y="4257964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2" name="椭圆 111"/>
            <p:cNvSpPr/>
            <p:nvPr/>
          </p:nvSpPr>
          <p:spPr>
            <a:xfrm flipV="1">
              <a:off x="5607432" y="4143840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3" name="椭圆 112"/>
            <p:cNvSpPr/>
            <p:nvPr/>
          </p:nvSpPr>
          <p:spPr>
            <a:xfrm flipV="1">
              <a:off x="5529013" y="4015873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4" name="椭圆 113"/>
            <p:cNvSpPr/>
            <p:nvPr/>
          </p:nvSpPr>
          <p:spPr>
            <a:xfrm flipV="1">
              <a:off x="5471580" y="3877213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5" name="椭圆 114"/>
            <p:cNvSpPr/>
            <p:nvPr/>
          </p:nvSpPr>
          <p:spPr>
            <a:xfrm flipV="1">
              <a:off x="5436543" y="3731277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6" name="椭圆 115"/>
            <p:cNvSpPr/>
            <p:nvPr/>
          </p:nvSpPr>
          <p:spPr>
            <a:xfrm flipV="1">
              <a:off x="7057520" y="2905347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7" name="椭圆 116"/>
            <p:cNvSpPr/>
            <p:nvPr/>
          </p:nvSpPr>
          <p:spPr>
            <a:xfrm flipV="1">
              <a:off x="7154993" y="3019472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8" name="椭圆 117"/>
            <p:cNvSpPr/>
            <p:nvPr/>
          </p:nvSpPr>
          <p:spPr>
            <a:xfrm flipV="1">
              <a:off x="7233410" y="3147439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9" name="椭圆 118"/>
            <p:cNvSpPr/>
            <p:nvPr/>
          </p:nvSpPr>
          <p:spPr>
            <a:xfrm flipV="1">
              <a:off x="7290845" y="3286099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0" name="椭圆 119"/>
            <p:cNvSpPr/>
            <p:nvPr/>
          </p:nvSpPr>
          <p:spPr>
            <a:xfrm flipV="1">
              <a:off x="7325881" y="3432036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1" name="椭圆 120"/>
            <p:cNvSpPr/>
            <p:nvPr/>
          </p:nvSpPr>
          <p:spPr>
            <a:xfrm flipV="1">
              <a:off x="7337657" y="3581656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2" name="椭圆 121"/>
            <p:cNvSpPr/>
            <p:nvPr/>
          </p:nvSpPr>
          <p:spPr>
            <a:xfrm flipV="1">
              <a:off x="7325881" y="3731277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3" name="椭圆 122"/>
            <p:cNvSpPr/>
            <p:nvPr/>
          </p:nvSpPr>
          <p:spPr>
            <a:xfrm flipV="1">
              <a:off x="7290845" y="3877213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4" name="椭圆 123"/>
            <p:cNvSpPr/>
            <p:nvPr/>
          </p:nvSpPr>
          <p:spPr>
            <a:xfrm flipV="1">
              <a:off x="7233410" y="4015873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5" name="椭圆 124"/>
            <p:cNvSpPr/>
            <p:nvPr/>
          </p:nvSpPr>
          <p:spPr>
            <a:xfrm flipV="1">
              <a:off x="7154993" y="4143840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6" name="椭圆 125"/>
            <p:cNvSpPr/>
            <p:nvPr/>
          </p:nvSpPr>
          <p:spPr>
            <a:xfrm flipV="1">
              <a:off x="7057520" y="4257964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7" name="椭圆 126"/>
            <p:cNvSpPr/>
            <p:nvPr/>
          </p:nvSpPr>
          <p:spPr>
            <a:xfrm flipV="1">
              <a:off x="6943396" y="4355437"/>
              <a:ext cx="36000" cy="36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8" name="PA_椭圆 42"/>
            <p:cNvSpPr/>
            <p:nvPr>
              <p:custDataLst>
                <p:tags r:id="rId63"/>
              </p:custDataLst>
            </p:nvPr>
          </p:nvSpPr>
          <p:spPr>
            <a:xfrm>
              <a:off x="5245100" y="2445547"/>
              <a:ext cx="2308226" cy="230822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cxnSp>
        <p:nvCxnSpPr>
          <p:cNvPr id="129" name="PA_直接连接符 43"/>
          <p:cNvCxnSpPr/>
          <p:nvPr>
            <p:custDataLst>
              <p:tags r:id="rId64"/>
            </p:custDataLst>
          </p:nvPr>
        </p:nvCxnSpPr>
        <p:spPr>
          <a:xfrm flipH="1" flipV="1">
            <a:off x="6095999" y="2523106"/>
            <a:ext cx="905893" cy="905893"/>
          </a:xfrm>
          <a:prstGeom prst="line">
            <a:avLst/>
          </a:prstGeom>
          <a:noFill/>
          <a:ln w="9525">
            <a:solidFill>
              <a:srgbClr val="1D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0" name="PA_直接连接符 44"/>
          <p:cNvCxnSpPr/>
          <p:nvPr>
            <p:custDataLst>
              <p:tags r:id="rId65"/>
            </p:custDataLst>
          </p:nvPr>
        </p:nvCxnSpPr>
        <p:spPr>
          <a:xfrm flipH="1">
            <a:off x="6095999" y="3428999"/>
            <a:ext cx="905893" cy="905893"/>
          </a:xfrm>
          <a:prstGeom prst="line">
            <a:avLst/>
          </a:prstGeom>
          <a:noFill/>
          <a:ln w="9525">
            <a:solidFill>
              <a:srgbClr val="1D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1" name="PA_直接连接符 45"/>
          <p:cNvCxnSpPr/>
          <p:nvPr>
            <p:custDataLst>
              <p:tags r:id="rId66"/>
            </p:custDataLst>
          </p:nvPr>
        </p:nvCxnSpPr>
        <p:spPr>
          <a:xfrm>
            <a:off x="5190106" y="3428999"/>
            <a:ext cx="905893" cy="905893"/>
          </a:xfrm>
          <a:prstGeom prst="line">
            <a:avLst/>
          </a:prstGeom>
          <a:noFill/>
          <a:ln w="9525">
            <a:solidFill>
              <a:srgbClr val="1D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2" name="PA_直接连接符 46"/>
          <p:cNvCxnSpPr/>
          <p:nvPr>
            <p:custDataLst>
              <p:tags r:id="rId67"/>
            </p:custDataLst>
          </p:nvPr>
        </p:nvCxnSpPr>
        <p:spPr>
          <a:xfrm flipV="1">
            <a:off x="5190106" y="2523106"/>
            <a:ext cx="905893" cy="905893"/>
          </a:xfrm>
          <a:prstGeom prst="line">
            <a:avLst/>
          </a:prstGeom>
          <a:noFill/>
          <a:ln w="9525">
            <a:solidFill>
              <a:srgbClr val="1D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3" name="PA_椭圆 30"/>
          <p:cNvSpPr/>
          <p:nvPr>
            <p:custDataLst>
              <p:tags r:id="rId68"/>
            </p:custDataLst>
          </p:nvPr>
        </p:nvSpPr>
        <p:spPr>
          <a:xfrm flipH="1">
            <a:off x="6022719" y="2449827"/>
            <a:ext cx="146558" cy="146558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34" name="PA_椭圆 30"/>
          <p:cNvSpPr/>
          <p:nvPr>
            <p:custDataLst>
              <p:tags r:id="rId69"/>
            </p:custDataLst>
          </p:nvPr>
        </p:nvSpPr>
        <p:spPr>
          <a:xfrm flipH="1">
            <a:off x="6022719" y="4261616"/>
            <a:ext cx="146558" cy="146558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35" name="PA_椭圆 30"/>
          <p:cNvSpPr/>
          <p:nvPr>
            <p:custDataLst>
              <p:tags r:id="rId70"/>
            </p:custDataLst>
          </p:nvPr>
        </p:nvSpPr>
        <p:spPr>
          <a:xfrm>
            <a:off x="5116826" y="3355720"/>
            <a:ext cx="146560" cy="146558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36" name="PA_椭圆 30"/>
          <p:cNvSpPr/>
          <p:nvPr>
            <p:custDataLst>
              <p:tags r:id="rId71"/>
            </p:custDataLst>
          </p:nvPr>
        </p:nvSpPr>
        <p:spPr>
          <a:xfrm>
            <a:off x="6928615" y="3355720"/>
            <a:ext cx="146560" cy="146558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cxnSp>
        <p:nvCxnSpPr>
          <p:cNvPr id="137" name="PA_直接连接符 43"/>
          <p:cNvCxnSpPr/>
          <p:nvPr>
            <p:custDataLst>
              <p:tags r:id="rId72"/>
            </p:custDataLst>
          </p:nvPr>
        </p:nvCxnSpPr>
        <p:spPr>
          <a:xfrm flipH="1" flipV="1">
            <a:off x="6096682" y="2523106"/>
            <a:ext cx="905893" cy="905893"/>
          </a:xfrm>
          <a:prstGeom prst="line">
            <a:avLst/>
          </a:prstGeom>
          <a:noFill/>
          <a:ln w="9525">
            <a:solidFill>
              <a:srgbClr val="1D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8" name="PA_直接连接符 44"/>
          <p:cNvCxnSpPr/>
          <p:nvPr>
            <p:custDataLst>
              <p:tags r:id="rId73"/>
            </p:custDataLst>
          </p:nvPr>
        </p:nvCxnSpPr>
        <p:spPr>
          <a:xfrm flipH="1">
            <a:off x="6096682" y="3428999"/>
            <a:ext cx="905893" cy="905893"/>
          </a:xfrm>
          <a:prstGeom prst="line">
            <a:avLst/>
          </a:prstGeom>
          <a:noFill/>
          <a:ln w="9525">
            <a:solidFill>
              <a:srgbClr val="1D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9" name="PA_直接连接符 45"/>
          <p:cNvCxnSpPr/>
          <p:nvPr>
            <p:custDataLst>
              <p:tags r:id="rId74"/>
            </p:custDataLst>
          </p:nvPr>
        </p:nvCxnSpPr>
        <p:spPr>
          <a:xfrm>
            <a:off x="5190789" y="3428999"/>
            <a:ext cx="905893" cy="905893"/>
          </a:xfrm>
          <a:prstGeom prst="line">
            <a:avLst/>
          </a:prstGeom>
          <a:noFill/>
          <a:ln w="9525">
            <a:solidFill>
              <a:srgbClr val="1D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0" name="PA_直接连接符 46"/>
          <p:cNvCxnSpPr/>
          <p:nvPr>
            <p:custDataLst>
              <p:tags r:id="rId75"/>
            </p:custDataLst>
          </p:nvPr>
        </p:nvCxnSpPr>
        <p:spPr>
          <a:xfrm flipV="1">
            <a:off x="5190789" y="2523106"/>
            <a:ext cx="905893" cy="905893"/>
          </a:xfrm>
          <a:prstGeom prst="line">
            <a:avLst/>
          </a:prstGeom>
          <a:noFill/>
          <a:ln w="9525">
            <a:solidFill>
              <a:srgbClr val="1DC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1" name="PA_椭圆 30"/>
          <p:cNvSpPr/>
          <p:nvPr>
            <p:custDataLst>
              <p:tags r:id="rId76"/>
            </p:custDataLst>
          </p:nvPr>
        </p:nvSpPr>
        <p:spPr>
          <a:xfrm rot="16200000" flipH="1">
            <a:off x="6023402" y="2449827"/>
            <a:ext cx="146558" cy="146558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2" name="PA_椭圆 30"/>
          <p:cNvSpPr/>
          <p:nvPr>
            <p:custDataLst>
              <p:tags r:id="rId77"/>
            </p:custDataLst>
          </p:nvPr>
        </p:nvSpPr>
        <p:spPr>
          <a:xfrm rot="16200000" flipH="1">
            <a:off x="6023402" y="4261616"/>
            <a:ext cx="146558" cy="146558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3" name="PA_椭圆 30"/>
          <p:cNvSpPr/>
          <p:nvPr>
            <p:custDataLst>
              <p:tags r:id="rId78"/>
            </p:custDataLst>
          </p:nvPr>
        </p:nvSpPr>
        <p:spPr>
          <a:xfrm rot="5400000">
            <a:off x="5117509" y="3355720"/>
            <a:ext cx="146560" cy="146558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44" name="PA_椭圆 30"/>
          <p:cNvSpPr/>
          <p:nvPr>
            <p:custDataLst>
              <p:tags r:id="rId79"/>
            </p:custDataLst>
          </p:nvPr>
        </p:nvSpPr>
        <p:spPr>
          <a:xfrm rot="5400000">
            <a:off x="6929298" y="3355720"/>
            <a:ext cx="146560" cy="146558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cxnSp>
        <p:nvCxnSpPr>
          <p:cNvPr id="145" name="PA_直接连接符 28"/>
          <p:cNvCxnSpPr/>
          <p:nvPr>
            <p:custDataLst>
              <p:tags r:id="rId80"/>
            </p:custDataLst>
          </p:nvPr>
        </p:nvCxnSpPr>
        <p:spPr>
          <a:xfrm>
            <a:off x="3664457" y="994128"/>
            <a:ext cx="0" cy="4869745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6" name="PA_直接连接符 29"/>
          <p:cNvCxnSpPr/>
          <p:nvPr>
            <p:custDataLst>
              <p:tags r:id="rId81"/>
            </p:custDataLst>
          </p:nvPr>
        </p:nvCxnSpPr>
        <p:spPr>
          <a:xfrm flipH="1">
            <a:off x="3664458" y="5863873"/>
            <a:ext cx="4869745" cy="0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7" name="PA_直接连接符 30"/>
          <p:cNvCxnSpPr/>
          <p:nvPr>
            <p:custDataLst>
              <p:tags r:id="rId82"/>
            </p:custDataLst>
          </p:nvPr>
        </p:nvCxnSpPr>
        <p:spPr>
          <a:xfrm>
            <a:off x="8534203" y="994128"/>
            <a:ext cx="0" cy="4869745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8" name="PA_直接连接符 31"/>
          <p:cNvCxnSpPr/>
          <p:nvPr>
            <p:custDataLst>
              <p:tags r:id="rId83"/>
            </p:custDataLst>
          </p:nvPr>
        </p:nvCxnSpPr>
        <p:spPr>
          <a:xfrm flipH="1">
            <a:off x="3664458" y="994127"/>
            <a:ext cx="4869745" cy="0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9" name="PA_椭圆 30"/>
          <p:cNvSpPr/>
          <p:nvPr>
            <p:custDataLst>
              <p:tags r:id="rId84"/>
            </p:custDataLst>
          </p:nvPr>
        </p:nvSpPr>
        <p:spPr>
          <a:xfrm>
            <a:off x="3613548" y="943218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50" name="PA_椭圆 30"/>
          <p:cNvSpPr/>
          <p:nvPr>
            <p:custDataLst>
              <p:tags r:id="rId85"/>
            </p:custDataLst>
          </p:nvPr>
        </p:nvSpPr>
        <p:spPr>
          <a:xfrm>
            <a:off x="8476112" y="943218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51" name="PA_椭圆 30"/>
          <p:cNvSpPr/>
          <p:nvPr>
            <p:custDataLst>
              <p:tags r:id="rId86"/>
            </p:custDataLst>
          </p:nvPr>
        </p:nvSpPr>
        <p:spPr>
          <a:xfrm>
            <a:off x="8476112" y="5805782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52" name="PA_椭圆 30"/>
          <p:cNvSpPr/>
          <p:nvPr>
            <p:custDataLst>
              <p:tags r:id="rId87"/>
            </p:custDataLst>
          </p:nvPr>
        </p:nvSpPr>
        <p:spPr>
          <a:xfrm>
            <a:off x="3613548" y="5805782"/>
            <a:ext cx="109002" cy="109002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65" name="PA_椭圆 30"/>
          <p:cNvSpPr/>
          <p:nvPr>
            <p:custDataLst>
              <p:tags r:id="rId88"/>
            </p:custDataLst>
          </p:nvPr>
        </p:nvSpPr>
        <p:spPr>
          <a:xfrm>
            <a:off x="5910751" y="3243752"/>
            <a:ext cx="370499" cy="370497"/>
          </a:xfrm>
          <a:prstGeom prst="ellipse">
            <a:avLst/>
          </a:prstGeom>
          <a:gradFill flip="none" rotWithShape="1">
            <a:gsLst>
              <a:gs pos="50000">
                <a:srgbClr val="254AA4"/>
              </a:gs>
              <a:gs pos="50000">
                <a:srgbClr val="1DC4FF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 dirty="0"/>
          </a:p>
        </p:txBody>
      </p:sp>
      <p:grpSp>
        <p:nvGrpSpPr>
          <p:cNvPr id="153" name="PA_组合 160"/>
          <p:cNvGrpSpPr/>
          <p:nvPr>
            <p:custDataLst>
              <p:tags r:id="rId89"/>
            </p:custDataLst>
          </p:nvPr>
        </p:nvGrpSpPr>
        <p:grpSpPr>
          <a:xfrm>
            <a:off x="3864520" y="3165844"/>
            <a:ext cx="526312" cy="526312"/>
            <a:chOff x="6122959" y="5398294"/>
            <a:chExt cx="552506" cy="552506"/>
          </a:xfrm>
        </p:grpSpPr>
        <p:cxnSp>
          <p:nvCxnSpPr>
            <p:cNvPr id="154" name="直接连接符 153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椭圆 155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57" name="PA_组合 168"/>
          <p:cNvGrpSpPr/>
          <p:nvPr>
            <p:custDataLst>
              <p:tags r:id="rId90"/>
            </p:custDataLst>
          </p:nvPr>
        </p:nvGrpSpPr>
        <p:grpSpPr>
          <a:xfrm>
            <a:off x="5832844" y="1197520"/>
            <a:ext cx="526312" cy="526312"/>
            <a:chOff x="6122959" y="5398294"/>
            <a:chExt cx="552506" cy="552506"/>
          </a:xfrm>
        </p:grpSpPr>
        <p:cxnSp>
          <p:nvCxnSpPr>
            <p:cNvPr id="158" name="直接连接符 157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椭圆 159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61" name="PA_组合 172"/>
          <p:cNvGrpSpPr/>
          <p:nvPr>
            <p:custDataLst>
              <p:tags r:id="rId91"/>
            </p:custDataLst>
          </p:nvPr>
        </p:nvGrpSpPr>
        <p:grpSpPr>
          <a:xfrm>
            <a:off x="7224659" y="1774029"/>
            <a:ext cx="526312" cy="526312"/>
            <a:chOff x="6122959" y="5398294"/>
            <a:chExt cx="552506" cy="552506"/>
          </a:xfrm>
        </p:grpSpPr>
        <p:cxnSp>
          <p:nvCxnSpPr>
            <p:cNvPr id="162" name="直接连接符 161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" name="椭圆 163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65" name="PA_组合 176"/>
          <p:cNvGrpSpPr/>
          <p:nvPr>
            <p:custDataLst>
              <p:tags r:id="rId92"/>
            </p:custDataLst>
          </p:nvPr>
        </p:nvGrpSpPr>
        <p:grpSpPr>
          <a:xfrm>
            <a:off x="7801168" y="3165844"/>
            <a:ext cx="526312" cy="526312"/>
            <a:chOff x="6122959" y="5398294"/>
            <a:chExt cx="552506" cy="552506"/>
          </a:xfrm>
        </p:grpSpPr>
        <p:cxnSp>
          <p:nvCxnSpPr>
            <p:cNvPr id="166" name="直接连接符 165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椭圆 167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69" name="PA_组合 180"/>
          <p:cNvGrpSpPr/>
          <p:nvPr>
            <p:custDataLst>
              <p:tags r:id="rId93"/>
            </p:custDataLst>
          </p:nvPr>
        </p:nvGrpSpPr>
        <p:grpSpPr>
          <a:xfrm>
            <a:off x="7224659" y="4557659"/>
            <a:ext cx="526312" cy="526312"/>
            <a:chOff x="6122959" y="5398294"/>
            <a:chExt cx="552506" cy="552506"/>
          </a:xfrm>
        </p:grpSpPr>
        <p:cxnSp>
          <p:nvCxnSpPr>
            <p:cNvPr id="170" name="直接连接符 169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椭圆 171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73" name="PA_组合 184"/>
          <p:cNvGrpSpPr/>
          <p:nvPr>
            <p:custDataLst>
              <p:tags r:id="rId94"/>
            </p:custDataLst>
          </p:nvPr>
        </p:nvGrpSpPr>
        <p:grpSpPr>
          <a:xfrm>
            <a:off x="5832844" y="5134168"/>
            <a:ext cx="526312" cy="526312"/>
            <a:chOff x="6122959" y="5398294"/>
            <a:chExt cx="552506" cy="552506"/>
          </a:xfrm>
        </p:grpSpPr>
        <p:cxnSp>
          <p:nvCxnSpPr>
            <p:cNvPr id="174" name="直接连接符 173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椭圆 175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77" name="PA_组合 188"/>
          <p:cNvGrpSpPr/>
          <p:nvPr>
            <p:custDataLst>
              <p:tags r:id="rId95"/>
            </p:custDataLst>
          </p:nvPr>
        </p:nvGrpSpPr>
        <p:grpSpPr>
          <a:xfrm>
            <a:off x="4441028" y="4557659"/>
            <a:ext cx="526312" cy="526312"/>
            <a:chOff x="6122959" y="5398294"/>
            <a:chExt cx="552506" cy="552506"/>
          </a:xfrm>
        </p:grpSpPr>
        <p:cxnSp>
          <p:nvCxnSpPr>
            <p:cNvPr id="178" name="直接连接符 177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椭圆 179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81" name="PA_组合 193"/>
          <p:cNvGrpSpPr/>
          <p:nvPr>
            <p:custDataLst>
              <p:tags r:id="rId96"/>
            </p:custDataLst>
          </p:nvPr>
        </p:nvGrpSpPr>
        <p:grpSpPr>
          <a:xfrm>
            <a:off x="2394492" y="3165844"/>
            <a:ext cx="526312" cy="526312"/>
            <a:chOff x="6122959" y="5398294"/>
            <a:chExt cx="552506" cy="552506"/>
          </a:xfrm>
        </p:grpSpPr>
        <p:cxnSp>
          <p:nvCxnSpPr>
            <p:cNvPr id="182" name="直接连接符 181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椭圆 183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85" name="PA_组合 197"/>
          <p:cNvGrpSpPr/>
          <p:nvPr>
            <p:custDataLst>
              <p:tags r:id="rId97"/>
            </p:custDataLst>
          </p:nvPr>
        </p:nvGrpSpPr>
        <p:grpSpPr>
          <a:xfrm>
            <a:off x="2656221" y="1850043"/>
            <a:ext cx="526312" cy="526312"/>
            <a:chOff x="6122959" y="5398294"/>
            <a:chExt cx="552506" cy="552506"/>
          </a:xfrm>
        </p:grpSpPr>
        <p:cxnSp>
          <p:nvCxnSpPr>
            <p:cNvPr id="186" name="直接连接符 185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8" name="椭圆 187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89" name="PA_组合 201"/>
          <p:cNvGrpSpPr/>
          <p:nvPr>
            <p:custDataLst>
              <p:tags r:id="rId98"/>
            </p:custDataLst>
          </p:nvPr>
        </p:nvGrpSpPr>
        <p:grpSpPr>
          <a:xfrm>
            <a:off x="3401561" y="734562"/>
            <a:ext cx="526312" cy="526312"/>
            <a:chOff x="6122959" y="5398294"/>
            <a:chExt cx="552506" cy="552506"/>
          </a:xfrm>
        </p:grpSpPr>
        <p:cxnSp>
          <p:nvCxnSpPr>
            <p:cNvPr id="190" name="直接连接符 189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椭圆 191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93" name="PA_组合 205"/>
          <p:cNvGrpSpPr/>
          <p:nvPr>
            <p:custDataLst>
              <p:tags r:id="rId99"/>
            </p:custDataLst>
          </p:nvPr>
        </p:nvGrpSpPr>
        <p:grpSpPr>
          <a:xfrm>
            <a:off x="4517043" y="-10779"/>
            <a:ext cx="526312" cy="526312"/>
            <a:chOff x="6122959" y="5398294"/>
            <a:chExt cx="552506" cy="552506"/>
          </a:xfrm>
        </p:grpSpPr>
        <p:cxnSp>
          <p:nvCxnSpPr>
            <p:cNvPr id="194" name="直接连接符 193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椭圆 195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197" name="PA_组合 209"/>
          <p:cNvGrpSpPr/>
          <p:nvPr>
            <p:custDataLst>
              <p:tags r:id="rId100"/>
            </p:custDataLst>
          </p:nvPr>
        </p:nvGrpSpPr>
        <p:grpSpPr>
          <a:xfrm>
            <a:off x="5832844" y="-272508"/>
            <a:ext cx="526312" cy="526312"/>
            <a:chOff x="6122959" y="5398294"/>
            <a:chExt cx="552506" cy="552506"/>
          </a:xfrm>
        </p:grpSpPr>
        <p:cxnSp>
          <p:nvCxnSpPr>
            <p:cNvPr id="198" name="直接连接符 197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接连接符 198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椭圆 199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01" name="PA_组合 213"/>
          <p:cNvGrpSpPr/>
          <p:nvPr>
            <p:custDataLst>
              <p:tags r:id="rId101"/>
            </p:custDataLst>
          </p:nvPr>
        </p:nvGrpSpPr>
        <p:grpSpPr>
          <a:xfrm>
            <a:off x="7148644" y="-10779"/>
            <a:ext cx="526312" cy="526312"/>
            <a:chOff x="6122959" y="5398294"/>
            <a:chExt cx="552506" cy="552506"/>
          </a:xfrm>
        </p:grpSpPr>
        <p:cxnSp>
          <p:nvCxnSpPr>
            <p:cNvPr id="202" name="直接连接符 201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椭圆 203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05" name="PA_组合 217"/>
          <p:cNvGrpSpPr/>
          <p:nvPr>
            <p:custDataLst>
              <p:tags r:id="rId102"/>
            </p:custDataLst>
          </p:nvPr>
        </p:nvGrpSpPr>
        <p:grpSpPr>
          <a:xfrm>
            <a:off x="8264126" y="734562"/>
            <a:ext cx="526312" cy="526312"/>
            <a:chOff x="6122959" y="5398294"/>
            <a:chExt cx="552506" cy="552506"/>
          </a:xfrm>
        </p:grpSpPr>
        <p:cxnSp>
          <p:nvCxnSpPr>
            <p:cNvPr id="206" name="直接连接符 205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椭圆 207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09" name="PA_组合 221"/>
          <p:cNvGrpSpPr/>
          <p:nvPr>
            <p:custDataLst>
              <p:tags r:id="rId103"/>
            </p:custDataLst>
          </p:nvPr>
        </p:nvGrpSpPr>
        <p:grpSpPr>
          <a:xfrm>
            <a:off x="9009467" y="1850043"/>
            <a:ext cx="526312" cy="526312"/>
            <a:chOff x="6122959" y="5398294"/>
            <a:chExt cx="552506" cy="552506"/>
          </a:xfrm>
        </p:grpSpPr>
        <p:cxnSp>
          <p:nvCxnSpPr>
            <p:cNvPr id="210" name="直接连接符 209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接连接符 210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椭圆 211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13" name="PA_组合 225"/>
          <p:cNvGrpSpPr/>
          <p:nvPr>
            <p:custDataLst>
              <p:tags r:id="rId104"/>
            </p:custDataLst>
          </p:nvPr>
        </p:nvGrpSpPr>
        <p:grpSpPr>
          <a:xfrm>
            <a:off x="9271195" y="3165844"/>
            <a:ext cx="526312" cy="526312"/>
            <a:chOff x="6122959" y="5398294"/>
            <a:chExt cx="552506" cy="552506"/>
          </a:xfrm>
        </p:grpSpPr>
        <p:cxnSp>
          <p:nvCxnSpPr>
            <p:cNvPr id="214" name="直接连接符 213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接连接符 214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椭圆 215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17" name="PA_组合 229"/>
          <p:cNvGrpSpPr/>
          <p:nvPr>
            <p:custDataLst>
              <p:tags r:id="rId105"/>
            </p:custDataLst>
          </p:nvPr>
        </p:nvGrpSpPr>
        <p:grpSpPr>
          <a:xfrm>
            <a:off x="9009467" y="4481645"/>
            <a:ext cx="526312" cy="526312"/>
            <a:chOff x="6122959" y="5398294"/>
            <a:chExt cx="552506" cy="552506"/>
          </a:xfrm>
        </p:grpSpPr>
        <p:cxnSp>
          <p:nvCxnSpPr>
            <p:cNvPr id="218" name="直接连接符 217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接连接符 218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椭圆 219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21" name="PA_组合 233"/>
          <p:cNvGrpSpPr/>
          <p:nvPr>
            <p:custDataLst>
              <p:tags r:id="rId106"/>
            </p:custDataLst>
          </p:nvPr>
        </p:nvGrpSpPr>
        <p:grpSpPr>
          <a:xfrm>
            <a:off x="8264126" y="5597126"/>
            <a:ext cx="526312" cy="526312"/>
            <a:chOff x="6122959" y="5398294"/>
            <a:chExt cx="552506" cy="552506"/>
          </a:xfrm>
        </p:grpSpPr>
        <p:cxnSp>
          <p:nvCxnSpPr>
            <p:cNvPr id="222" name="直接连接符 221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接连接符 222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4" name="椭圆 223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25" name="PA_组合 237"/>
          <p:cNvGrpSpPr/>
          <p:nvPr>
            <p:custDataLst>
              <p:tags r:id="rId107"/>
            </p:custDataLst>
          </p:nvPr>
        </p:nvGrpSpPr>
        <p:grpSpPr>
          <a:xfrm>
            <a:off x="7148644" y="6342467"/>
            <a:ext cx="526312" cy="526312"/>
            <a:chOff x="6122959" y="5398294"/>
            <a:chExt cx="552506" cy="552506"/>
          </a:xfrm>
        </p:grpSpPr>
        <p:cxnSp>
          <p:nvCxnSpPr>
            <p:cNvPr id="226" name="直接连接符 225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直接连接符 226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椭圆 227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29" name="PA_组合 241"/>
          <p:cNvGrpSpPr/>
          <p:nvPr>
            <p:custDataLst>
              <p:tags r:id="rId108"/>
            </p:custDataLst>
          </p:nvPr>
        </p:nvGrpSpPr>
        <p:grpSpPr>
          <a:xfrm>
            <a:off x="5832844" y="6604196"/>
            <a:ext cx="526312" cy="526312"/>
            <a:chOff x="6122959" y="5398294"/>
            <a:chExt cx="552506" cy="552506"/>
          </a:xfrm>
        </p:grpSpPr>
        <p:cxnSp>
          <p:nvCxnSpPr>
            <p:cNvPr id="230" name="直接连接符 229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椭圆 231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33" name="PA_组合 245"/>
          <p:cNvGrpSpPr/>
          <p:nvPr>
            <p:custDataLst>
              <p:tags r:id="rId109"/>
            </p:custDataLst>
          </p:nvPr>
        </p:nvGrpSpPr>
        <p:grpSpPr>
          <a:xfrm>
            <a:off x="4517043" y="6342467"/>
            <a:ext cx="526312" cy="526312"/>
            <a:chOff x="6122959" y="5398294"/>
            <a:chExt cx="552506" cy="552506"/>
          </a:xfrm>
        </p:grpSpPr>
        <p:cxnSp>
          <p:nvCxnSpPr>
            <p:cNvPr id="234" name="直接连接符 233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直接连接符 234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6" name="椭圆 235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37" name="PA_组合 249"/>
          <p:cNvGrpSpPr/>
          <p:nvPr>
            <p:custDataLst>
              <p:tags r:id="rId110"/>
            </p:custDataLst>
          </p:nvPr>
        </p:nvGrpSpPr>
        <p:grpSpPr>
          <a:xfrm>
            <a:off x="3401561" y="5597126"/>
            <a:ext cx="526312" cy="526312"/>
            <a:chOff x="6122959" y="5398294"/>
            <a:chExt cx="552506" cy="552506"/>
          </a:xfrm>
        </p:grpSpPr>
        <p:cxnSp>
          <p:nvCxnSpPr>
            <p:cNvPr id="238" name="直接连接符 237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直接连接符 238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0" name="椭圆 239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41" name="PA_组合 253"/>
          <p:cNvGrpSpPr/>
          <p:nvPr>
            <p:custDataLst>
              <p:tags r:id="rId111"/>
            </p:custDataLst>
          </p:nvPr>
        </p:nvGrpSpPr>
        <p:grpSpPr>
          <a:xfrm>
            <a:off x="2656221" y="4481645"/>
            <a:ext cx="526312" cy="526312"/>
            <a:chOff x="6122959" y="5398294"/>
            <a:chExt cx="552506" cy="552506"/>
          </a:xfrm>
        </p:grpSpPr>
        <p:cxnSp>
          <p:nvCxnSpPr>
            <p:cNvPr id="242" name="直接连接符 241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直接连接符 242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椭圆 243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45" name="PA_组合 257"/>
          <p:cNvGrpSpPr/>
          <p:nvPr>
            <p:custDataLst>
              <p:tags r:id="rId112"/>
            </p:custDataLst>
          </p:nvPr>
        </p:nvGrpSpPr>
        <p:grpSpPr>
          <a:xfrm>
            <a:off x="890914" y="3165844"/>
            <a:ext cx="526312" cy="526312"/>
            <a:chOff x="6122959" y="5398294"/>
            <a:chExt cx="552506" cy="552506"/>
          </a:xfrm>
        </p:grpSpPr>
        <p:cxnSp>
          <p:nvCxnSpPr>
            <p:cNvPr id="246" name="直接连接符 245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直接连接符 246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8" name="椭圆 247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49" name="PA_组合 261"/>
          <p:cNvGrpSpPr/>
          <p:nvPr>
            <p:custDataLst>
              <p:tags r:id="rId113"/>
            </p:custDataLst>
          </p:nvPr>
        </p:nvGrpSpPr>
        <p:grpSpPr>
          <a:xfrm>
            <a:off x="985871" y="2201721"/>
            <a:ext cx="526312" cy="526312"/>
            <a:chOff x="6122959" y="5398294"/>
            <a:chExt cx="552506" cy="552506"/>
          </a:xfrm>
        </p:grpSpPr>
        <p:cxnSp>
          <p:nvCxnSpPr>
            <p:cNvPr id="250" name="直接连接符 249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直接连接符 250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2" name="椭圆 251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53" name="PA_组合 265"/>
          <p:cNvGrpSpPr/>
          <p:nvPr>
            <p:custDataLst>
              <p:tags r:id="rId114"/>
            </p:custDataLst>
          </p:nvPr>
        </p:nvGrpSpPr>
        <p:grpSpPr>
          <a:xfrm>
            <a:off x="1267096" y="1274649"/>
            <a:ext cx="526312" cy="526312"/>
            <a:chOff x="6122959" y="5398294"/>
            <a:chExt cx="552506" cy="552506"/>
          </a:xfrm>
        </p:grpSpPr>
        <p:cxnSp>
          <p:nvCxnSpPr>
            <p:cNvPr id="254" name="直接连接符 253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直接连接符 254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" name="椭圆 255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57" name="PA_组合 269"/>
          <p:cNvGrpSpPr/>
          <p:nvPr>
            <p:custDataLst>
              <p:tags r:id="rId115"/>
            </p:custDataLst>
          </p:nvPr>
        </p:nvGrpSpPr>
        <p:grpSpPr>
          <a:xfrm>
            <a:off x="1723779" y="420254"/>
            <a:ext cx="526312" cy="526312"/>
            <a:chOff x="6122959" y="5398294"/>
            <a:chExt cx="552506" cy="552506"/>
          </a:xfrm>
        </p:grpSpPr>
        <p:cxnSp>
          <p:nvCxnSpPr>
            <p:cNvPr id="258" name="直接连接符 257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直接连接符 258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椭圆 259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61" name="PA_组合 273"/>
          <p:cNvGrpSpPr/>
          <p:nvPr>
            <p:custDataLst>
              <p:tags r:id="rId116"/>
            </p:custDataLst>
          </p:nvPr>
        </p:nvGrpSpPr>
        <p:grpSpPr>
          <a:xfrm>
            <a:off x="2338371" y="-328628"/>
            <a:ext cx="526312" cy="526312"/>
            <a:chOff x="6122959" y="5398294"/>
            <a:chExt cx="552506" cy="552506"/>
          </a:xfrm>
        </p:grpSpPr>
        <p:cxnSp>
          <p:nvCxnSpPr>
            <p:cNvPr id="262" name="直接连接符 261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直接连接符 262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椭圆 263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65" name="PA_组合 305"/>
          <p:cNvGrpSpPr/>
          <p:nvPr>
            <p:custDataLst>
              <p:tags r:id="rId117"/>
            </p:custDataLst>
          </p:nvPr>
        </p:nvGrpSpPr>
        <p:grpSpPr>
          <a:xfrm>
            <a:off x="9327317" y="-328628"/>
            <a:ext cx="526312" cy="526312"/>
            <a:chOff x="6122959" y="5398294"/>
            <a:chExt cx="552506" cy="552506"/>
          </a:xfrm>
        </p:grpSpPr>
        <p:cxnSp>
          <p:nvCxnSpPr>
            <p:cNvPr id="266" name="直接连接符 265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直接连接符 266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椭圆 267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69" name="PA_组合 309"/>
          <p:cNvGrpSpPr/>
          <p:nvPr>
            <p:custDataLst>
              <p:tags r:id="rId118"/>
            </p:custDataLst>
          </p:nvPr>
        </p:nvGrpSpPr>
        <p:grpSpPr>
          <a:xfrm>
            <a:off x="9941909" y="420254"/>
            <a:ext cx="526312" cy="526312"/>
            <a:chOff x="6122959" y="5398294"/>
            <a:chExt cx="552506" cy="552506"/>
          </a:xfrm>
        </p:grpSpPr>
        <p:cxnSp>
          <p:nvCxnSpPr>
            <p:cNvPr id="270" name="直接连接符 269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直接连接符 270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2" name="椭圆 271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73" name="PA_组合 313"/>
          <p:cNvGrpSpPr/>
          <p:nvPr>
            <p:custDataLst>
              <p:tags r:id="rId119"/>
            </p:custDataLst>
          </p:nvPr>
        </p:nvGrpSpPr>
        <p:grpSpPr>
          <a:xfrm>
            <a:off x="10398592" y="1274649"/>
            <a:ext cx="526312" cy="526312"/>
            <a:chOff x="6122959" y="5398294"/>
            <a:chExt cx="552506" cy="552506"/>
          </a:xfrm>
        </p:grpSpPr>
        <p:cxnSp>
          <p:nvCxnSpPr>
            <p:cNvPr id="274" name="直接连接符 273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直接连接符 274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6" name="椭圆 275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77" name="PA_组合 317"/>
          <p:cNvGrpSpPr/>
          <p:nvPr>
            <p:custDataLst>
              <p:tags r:id="rId120"/>
            </p:custDataLst>
          </p:nvPr>
        </p:nvGrpSpPr>
        <p:grpSpPr>
          <a:xfrm>
            <a:off x="10679816" y="2201721"/>
            <a:ext cx="526312" cy="526312"/>
            <a:chOff x="6122959" y="5398294"/>
            <a:chExt cx="552506" cy="552506"/>
          </a:xfrm>
        </p:grpSpPr>
        <p:cxnSp>
          <p:nvCxnSpPr>
            <p:cNvPr id="278" name="直接连接符 277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接连接符 278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椭圆 279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81" name="PA_组合 321"/>
          <p:cNvGrpSpPr/>
          <p:nvPr>
            <p:custDataLst>
              <p:tags r:id="rId121"/>
            </p:custDataLst>
          </p:nvPr>
        </p:nvGrpSpPr>
        <p:grpSpPr>
          <a:xfrm>
            <a:off x="10774774" y="3165844"/>
            <a:ext cx="526312" cy="526312"/>
            <a:chOff x="6122959" y="5398294"/>
            <a:chExt cx="552506" cy="552506"/>
          </a:xfrm>
        </p:grpSpPr>
        <p:cxnSp>
          <p:nvCxnSpPr>
            <p:cNvPr id="282" name="直接连接符 281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直接连接符 282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椭圆 283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85" name="PA_组合 325"/>
          <p:cNvGrpSpPr/>
          <p:nvPr>
            <p:custDataLst>
              <p:tags r:id="rId122"/>
            </p:custDataLst>
          </p:nvPr>
        </p:nvGrpSpPr>
        <p:grpSpPr>
          <a:xfrm>
            <a:off x="10679816" y="4129967"/>
            <a:ext cx="526312" cy="526312"/>
            <a:chOff x="6122959" y="5398294"/>
            <a:chExt cx="552506" cy="552506"/>
          </a:xfrm>
        </p:grpSpPr>
        <p:cxnSp>
          <p:nvCxnSpPr>
            <p:cNvPr id="286" name="直接连接符 285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直接连接符 286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椭圆 287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89" name="PA_组合 329"/>
          <p:cNvGrpSpPr/>
          <p:nvPr>
            <p:custDataLst>
              <p:tags r:id="rId123"/>
            </p:custDataLst>
          </p:nvPr>
        </p:nvGrpSpPr>
        <p:grpSpPr>
          <a:xfrm>
            <a:off x="10398592" y="5057039"/>
            <a:ext cx="526312" cy="526312"/>
            <a:chOff x="6122959" y="5398294"/>
            <a:chExt cx="552506" cy="552506"/>
          </a:xfrm>
        </p:grpSpPr>
        <p:cxnSp>
          <p:nvCxnSpPr>
            <p:cNvPr id="290" name="直接连接符 289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直接连接符 290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椭圆 291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93" name="PA_组合 333"/>
          <p:cNvGrpSpPr/>
          <p:nvPr>
            <p:custDataLst>
              <p:tags r:id="rId124"/>
            </p:custDataLst>
          </p:nvPr>
        </p:nvGrpSpPr>
        <p:grpSpPr>
          <a:xfrm>
            <a:off x="9941909" y="5911433"/>
            <a:ext cx="526312" cy="526312"/>
            <a:chOff x="6122959" y="5398294"/>
            <a:chExt cx="552506" cy="552506"/>
          </a:xfrm>
        </p:grpSpPr>
        <p:cxnSp>
          <p:nvCxnSpPr>
            <p:cNvPr id="294" name="直接连接符 293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直接连接符 294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椭圆 295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97" name="PA_组合 337"/>
          <p:cNvGrpSpPr/>
          <p:nvPr>
            <p:custDataLst>
              <p:tags r:id="rId125"/>
            </p:custDataLst>
          </p:nvPr>
        </p:nvGrpSpPr>
        <p:grpSpPr>
          <a:xfrm>
            <a:off x="9327317" y="6660316"/>
            <a:ext cx="526312" cy="526312"/>
            <a:chOff x="6122959" y="5398294"/>
            <a:chExt cx="552506" cy="552506"/>
          </a:xfrm>
        </p:grpSpPr>
        <p:cxnSp>
          <p:nvCxnSpPr>
            <p:cNvPr id="298" name="直接连接符 297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接连接符 298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0" name="椭圆 299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01" name="PA_组合 369"/>
          <p:cNvGrpSpPr/>
          <p:nvPr>
            <p:custDataLst>
              <p:tags r:id="rId126"/>
            </p:custDataLst>
          </p:nvPr>
        </p:nvGrpSpPr>
        <p:grpSpPr>
          <a:xfrm>
            <a:off x="2338371" y="6660316"/>
            <a:ext cx="526312" cy="526312"/>
            <a:chOff x="6122959" y="5398294"/>
            <a:chExt cx="552506" cy="552506"/>
          </a:xfrm>
        </p:grpSpPr>
        <p:cxnSp>
          <p:nvCxnSpPr>
            <p:cNvPr id="302" name="直接连接符 301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接连接符 302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椭圆 303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05" name="PA_组合 373"/>
          <p:cNvGrpSpPr/>
          <p:nvPr>
            <p:custDataLst>
              <p:tags r:id="rId127"/>
            </p:custDataLst>
          </p:nvPr>
        </p:nvGrpSpPr>
        <p:grpSpPr>
          <a:xfrm>
            <a:off x="1723779" y="5911433"/>
            <a:ext cx="526312" cy="526312"/>
            <a:chOff x="6122959" y="5398294"/>
            <a:chExt cx="552506" cy="552506"/>
          </a:xfrm>
        </p:grpSpPr>
        <p:cxnSp>
          <p:nvCxnSpPr>
            <p:cNvPr id="306" name="直接连接符 305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接连接符 306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椭圆 307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09" name="PA_组合 377"/>
          <p:cNvGrpSpPr/>
          <p:nvPr>
            <p:custDataLst>
              <p:tags r:id="rId128"/>
            </p:custDataLst>
          </p:nvPr>
        </p:nvGrpSpPr>
        <p:grpSpPr>
          <a:xfrm>
            <a:off x="1267096" y="5057039"/>
            <a:ext cx="526312" cy="526312"/>
            <a:chOff x="6122959" y="5398294"/>
            <a:chExt cx="552506" cy="552506"/>
          </a:xfrm>
        </p:grpSpPr>
        <p:cxnSp>
          <p:nvCxnSpPr>
            <p:cNvPr id="310" name="直接连接符 309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接连接符 310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2" name="椭圆 311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13" name="PA_组合 381"/>
          <p:cNvGrpSpPr/>
          <p:nvPr>
            <p:custDataLst>
              <p:tags r:id="rId129"/>
            </p:custDataLst>
          </p:nvPr>
        </p:nvGrpSpPr>
        <p:grpSpPr>
          <a:xfrm>
            <a:off x="985871" y="4129967"/>
            <a:ext cx="526312" cy="526312"/>
            <a:chOff x="6122959" y="5398294"/>
            <a:chExt cx="552506" cy="552506"/>
          </a:xfrm>
        </p:grpSpPr>
        <p:cxnSp>
          <p:nvCxnSpPr>
            <p:cNvPr id="314" name="直接连接符 313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接连接符 314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6" name="椭圆 315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17" name="PA_组合 281"/>
          <p:cNvGrpSpPr/>
          <p:nvPr>
            <p:custDataLst>
              <p:tags r:id="rId130"/>
            </p:custDataLst>
          </p:nvPr>
        </p:nvGrpSpPr>
        <p:grpSpPr>
          <a:xfrm>
            <a:off x="4441028" y="1774029"/>
            <a:ext cx="526312" cy="526312"/>
            <a:chOff x="6122959" y="5398294"/>
            <a:chExt cx="552506" cy="552506"/>
          </a:xfrm>
        </p:grpSpPr>
        <p:cxnSp>
          <p:nvCxnSpPr>
            <p:cNvPr id="318" name="直接连接符 317"/>
            <p:cNvCxnSpPr/>
            <p:nvPr/>
          </p:nvCxnSpPr>
          <p:spPr>
            <a:xfrm>
              <a:off x="6399212" y="5674547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直接连接符 318"/>
            <p:cNvCxnSpPr/>
            <p:nvPr/>
          </p:nvCxnSpPr>
          <p:spPr>
            <a:xfrm flipH="1">
              <a:off x="6399212" y="5617369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椭圆 319"/>
            <p:cNvSpPr/>
            <p:nvPr/>
          </p:nvSpPr>
          <p:spPr>
            <a:xfrm>
              <a:off x="6122959" y="539829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pic>
        <p:nvPicPr>
          <p:cNvPr id="321" name="5a54b83662349">
            <a:hlinkClick r:id="" action="ppaction://media"/>
          </p:cNvPr>
          <p:cNvPicPr>
            <a:picLocks noChangeAspect="1"/>
          </p:cNvPicPr>
          <p:nvPr>
            <a:audioFile r:link="rId131"/>
            <p:extLst>
              <p:ext uri="{DAA4B4D4-6D71-4841-9C94-3DE7FCFB9230}">
                <p14:media xmlns:p14="http://schemas.microsoft.com/office/powerpoint/2010/main" r:embed="rId132">
                  <p14:trim end="15810.250000"/>
                </p14:media>
              </p:ext>
            </p:extLst>
          </p:nvPr>
        </p:nvPicPr>
        <p:blipFill>
          <a:blip r:embed="rId133"/>
          <a:stretch>
            <a:fillRect/>
          </a:stretch>
        </p:blipFill>
        <p:spPr>
          <a:xfrm>
            <a:off x="-1461069" y="-736295"/>
            <a:ext cx="609600" cy="609600"/>
          </a:xfrm>
          <a:prstGeom prst="rect">
            <a:avLst/>
          </a:prstGeom>
        </p:spPr>
      </p:pic>
      <p:sp>
        <p:nvSpPr>
          <p:cNvPr id="328" name="文本框 327"/>
          <p:cNvSpPr txBox="1"/>
          <p:nvPr/>
        </p:nvSpPr>
        <p:spPr>
          <a:xfrm>
            <a:off x="4165600" y="5895847"/>
            <a:ext cx="3860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Multi-Dimensional Presentation Integrated System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9" name="文本框 328"/>
          <p:cNvSpPr txBox="1"/>
          <p:nvPr/>
        </p:nvSpPr>
        <p:spPr>
          <a:xfrm>
            <a:off x="4984750" y="5660218"/>
            <a:ext cx="22225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到多维度的演示综合体系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0" name="文本框 329"/>
          <p:cNvSpPr txBox="1"/>
          <p:nvPr/>
        </p:nvSpPr>
        <p:spPr>
          <a:xfrm>
            <a:off x="5119687" y="5660218"/>
            <a:ext cx="195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从单一的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PPT</a:t>
            </a:r>
            <a:r>
              <a:rPr lang="zh-CN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演示设计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1" name="文本框 330"/>
          <p:cNvSpPr txBox="1"/>
          <p:nvPr/>
        </p:nvSpPr>
        <p:spPr>
          <a:xfrm>
            <a:off x="4486275" y="5895847"/>
            <a:ext cx="3219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From a Single PowerPoint Presentation Design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5 0.00022 C -0.00124 -0.01654 -0.00013 -0.0258 0.00459 -0.03616 C 0.00917 -0.04675 0.0191 -0.05336 0.02381 -0.06615 C 0.02828 -0.0785 0.02679 -0.09438 0.02431 -0.10474 " pathEditMode="relative" rAng="0" ptsTypes="AAAA">
                                      <p:cBhvr>
                                        <p:cTn id="12" dur="1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7" y="-524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accel="56000" decel="44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750" fill="hold"/>
                                        <p:tgtEl>
                                          <p:spTgt spid="65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2" presetClass="path" presetSubtype="0" accel="74600" decel="25300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0.02394 -0.10474 L 4.0387E-6 2.53583E-7 " pathEditMode="relative" rAng="0" ptsTypes="AA">
                                      <p:cBhvr>
                                        <p:cTn id="16" dur="6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" y="522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ccel="60000" decel="40000" fill="hold" grpId="3" nodeType="withEffect">
                                  <p:stCondLst>
                                    <p:cond delay="1550"/>
                                  </p:stCondLst>
                                  <p:childTnLst>
                                    <p:animScale>
                                      <p:cBhvr>
                                        <p:cTn id="18" dur="650" fill="hold"/>
                                        <p:tgtEl>
                                          <p:spTgt spid="65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300" fill="hold"/>
                                        <p:tgtEl>
                                          <p:spTgt spid="3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6" presetClass="emph" presetSubtype="0" accel="49300" decel="50600" autoRev="1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Scale>
                                      <p:cBhvr>
                                        <p:cTn id="27" dur="750" fill="hold"/>
                                        <p:tgtEl>
                                          <p:spTgt spid="10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decel="5330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34" dur="750" fill="hold"/>
                                        <p:tgtEl>
                                          <p:spTgt spid="10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5330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41" dur="750" fill="hold"/>
                                        <p:tgtEl>
                                          <p:spTgt spid="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decel="5330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48" dur="750" fill="hold"/>
                                        <p:tgtEl>
                                          <p:spTgt spid="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83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83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Motion origin="layout" path="M 0 4.04631E-6 L 0.0743 0.13208 " pathEditMode="relative" rAng="0" ptsTypes="AA">
                                      <p:cBhvr>
                                        <p:cTn id="54" dur="81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7" y="665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83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83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Motion origin="layout" path="M 8.18655E-7 2.53583E-7 L -0.0743 0.13208 " pathEditMode="relative" rAng="0" ptsTypes="AA">
                                      <p:cBhvr>
                                        <p:cTn id="60" dur="81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10" y="635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83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83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Motion origin="layout" path="M 0 -3.53914E-6 L -0.07442 -0.13208 " pathEditMode="relative" rAng="0" ptsTypes="AA">
                                      <p:cBhvr>
                                        <p:cTn id="66" dur="81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4" y="-648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83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83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grpId="1" nodeType="withEffect">
                                  <p:stCondLst>
                                    <p:cond delay="2150"/>
                                  </p:stCondLst>
                                  <p:childTnLst>
                                    <p:animMotion origin="layout" path="M 3.22004E-6 2.53583E-7 L 0.07443 -0.13208 " pathEditMode="relative" rAng="0" ptsTypes="AA">
                                      <p:cBhvr>
                                        <p:cTn id="72" dur="81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7" y="-661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91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3.85888E-6 L 0 0.03241 " pathEditMode="relative" rAng="0" ptsTypes="AA">
                                      <p:cBhvr>
                                        <p:cTn id="93" dur="15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9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100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89035E-6 2.86659E-6 L -0.01191 0.02139 " pathEditMode="relative" rAng="0" ptsTypes="AA">
                                      <p:cBhvr>
                                        <p:cTn id="102" dur="15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5" y="1058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0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109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04143E-6 3.06505E-6 L -0.01737 3.06505E-6 " pathEditMode="relative" rAng="0" ptsTypes="AA">
                                      <p:cBhvr>
                                        <p:cTn id="111" dur="15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" y="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118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89035E-6 3.77067E-6 L -0.01178 -0.02073 " pathEditMode="relative" rAng="0" ptsTypes="AA">
                                      <p:cBhvr>
                                        <p:cTn id="120" dur="15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5" y="-1036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127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3.28556E-6 L 0 -0.03087 " pathEditMode="relative" rAng="0" ptsTypes="AA">
                                      <p:cBhvr>
                                        <p:cTn id="129" dur="15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44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136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07095E-6 3.77067E-6 L 0.01154 -0.02051 " pathEditMode="relative" rAng="0" ptsTypes="AA">
                                      <p:cBhvr>
                                        <p:cTn id="138" dur="15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1" y="-1036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4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145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76358E-6 -3.1312E-6 L 0.01662 -3.1312E-6 " pathEditMode="relative" rAng="0" ptsTypes="AA">
                                      <p:cBhvr>
                                        <p:cTn id="147" dur="150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1" y="0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5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154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42" presetClass="path" presetSubtype="0" de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07095E-6 2.86659E-6 L 0.01228 0.02183 " pathEditMode="relative" rAng="0" ptsTypes="AA">
                                      <p:cBhvr>
                                        <p:cTn id="156" dur="15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8" y="1080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283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83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4.22972E-6 -4.72988E-6 L 0.3989 3.41786E-7 " pathEditMode="relative" rAng="0" ptsTypes="AA">
                                      <p:cBhvr>
                                        <p:cTn id="162" dur="1012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47" y="-11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283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83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2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22972E-6 -4.72988E-6 L 4.99628E-6 0.70893 " pathEditMode="relative" rAng="0" ptsTypes="AA">
                                      <p:cBhvr>
                                        <p:cTn id="168" dur="1012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" y="34752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283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83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42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22972E-6 4.72988E-6 L -0.39891 -4.76295E-6 " pathEditMode="relative" rAng="0" ptsTypes="AA">
                                      <p:cBhvr>
                                        <p:cTn id="174" dur="1012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22" y="-22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8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8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4.22972E-6 4.72988E-6 L 1.92012E-6 -0.70893 " pathEditMode="relative" rAng="0" ptsTypes="AA">
                                      <p:cBhvr>
                                        <p:cTn id="180" dur="1012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-35259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6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9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9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199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0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 3.85888E-6 L 0 0.03241 " pathEditMode="relative" rAng="0" ptsTypes="AA">
                                      <p:cBhvr>
                                        <p:cTn id="201" dur="15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10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0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208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9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06847E-7 3.0871E-6 L -0.00732 0.03131 " pathEditMode="relative" rAng="0" ptsTypes="AA">
                                      <p:cBhvr>
                                        <p:cTn id="210" dur="15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" y="1566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1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217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6.02828E-7 1.86329E-6 L -0.01575 0.01191 " pathEditMode="relative" rAng="0" ptsTypes="AA">
                                      <p:cBhvr>
                                        <p:cTn id="219" dur="15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4" y="595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226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7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04143E-6 3.06505E-6 L -0.01737 3.06505E-6 " pathEditMode="relative" rAng="0" ptsTypes="AA">
                                      <p:cBhvr>
                                        <p:cTn id="228" dur="15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" y="0"/>
                                    </p:animMotion>
                                  </p:childTnLst>
                                </p:cTn>
                              </p:par>
                              <p:par>
                                <p:cTn id="229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3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235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6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6.02828E-7 -1.35612E-6 L -0.01761 -0.01279 " pathEditMode="relative" rAng="0" ptsTypes="AA">
                                      <p:cBhvr>
                                        <p:cTn id="237" dur="15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1" y="-639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244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5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4.06847E-7 -2.57993E-6 L -0.00719 -0.02932 " pathEditMode="relative" rAng="0" ptsTypes="AA">
                                      <p:cBhvr>
                                        <p:cTn id="246" dur="15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0" y="-1477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5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253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4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 3.28556E-6 L 0 -0.03087 " pathEditMode="relative" rAng="0" ptsTypes="AA">
                                      <p:cBhvr>
                                        <p:cTn id="255" dur="15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44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6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262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3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4.06847E-7 -2.57993E-6 L 0.00707 -0.02844 " pathEditMode="relative" rAng="0" ptsTypes="AA">
                                      <p:cBhvr>
                                        <p:cTn id="264" dur="15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" y="-1433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7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271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2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6.02828E-7 -1.35612E-6 L 0.01699 -0.01213 " pathEditMode="relative" rAng="0" ptsTypes="AA">
                                      <p:cBhvr>
                                        <p:cTn id="273" dur="15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" y="-617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7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280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1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9.97271E-7 3.06505E-6 L 0.01662 3.06505E-6 " pathEditMode="relative" rAng="0" ptsTypes="AA">
                                      <p:cBhvr>
                                        <p:cTn id="282" dur="15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1" y="0"/>
                                    </p:animMotion>
                                  </p:childTnLst>
                                </p:cTn>
                              </p:par>
                              <p:par>
                                <p:cTn id="283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8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289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0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6.02828E-7 1.86329E-6 L 0.0165 0.01257 " pathEditMode="relative" rAng="0" ptsTypes="AA">
                                      <p:cBhvr>
                                        <p:cTn id="291" dur="15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9" y="617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2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9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298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9" presetID="42" presetClass="path" presetSubtype="0" de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4.06847E-7 3.0871E-6 L 0.00633 0.02778 " pathEditMode="relative" rAng="0" ptsTypes="AA">
                                      <p:cBhvr>
                                        <p:cTn id="300" dur="15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" y="1389"/>
                                    </p:animMotion>
                                  </p:childTnLst>
                                </p:cTn>
                              </p:par>
                              <p:par>
                                <p:cTn id="301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0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307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31977E-6 2.86659E-7 L 0.01947 0.03462 " pathEditMode="relative" rAng="0" ptsTypes="AA">
                                      <p:cBhvr>
                                        <p:cTn id="309" dur="15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8" y="1720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316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7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032E-6 -2.53583E-7 L 0.02257 0.02734 " pathEditMode="relative" rAng="0" ptsTypes="AA">
                                      <p:cBhvr>
                                        <p:cTn id="318" dur="1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9" y="1367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325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6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31928E-6 3.70452E-6 L 0.02506 0.01918 " pathEditMode="relative" rAng="0" ptsTypes="AA">
                                      <p:cBhvr>
                                        <p:cTn id="327" dur="15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3" y="948"/>
                                    </p:animMotion>
                                  </p:childTnLst>
                                </p:cTn>
                              </p:par>
                              <p:par>
                                <p:cTn id="328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3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334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5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12106E-6 2.81147E-6 L 0.02679 0.00992 " pathEditMode="relative" rAng="0" ptsTypes="AA">
                                      <p:cBhvr>
                                        <p:cTn id="336" dur="15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" y="485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343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4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31704E-6 2.53583E-7 L 0.02642 2.53583E-7 " pathEditMode="relative" rAng="0" ptsTypes="AA">
                                      <p:cBhvr>
                                        <p:cTn id="345" dur="1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5" y="0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5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352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3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12106E-6 -2.81147E-6 L 0.02692 -0.00948 " pathEditMode="relative" rAng="0" ptsTypes="AA">
                                      <p:cBhvr>
                                        <p:cTn id="354" dur="15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" y="-485"/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6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361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2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3.31928E-6 -3.19735E-6 L 0.02494 -0.01786 " pathEditMode="relative" rAng="0" ptsTypes="AA">
                                      <p:cBhvr>
                                        <p:cTn id="363" dur="15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0" y="-904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6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370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1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032E-6 2.53583E-7 L 0.02307 -0.02668 " pathEditMode="relative" rAng="0" ptsTypes="AA">
                                      <p:cBhvr>
                                        <p:cTn id="372" dur="15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4" y="-1345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7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379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0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1.31977E-6 -2.86659E-7 L 0.01935 -0.0344 " pathEditMode="relative" rAng="0" ptsTypes="AA">
                                      <p:cBhvr>
                                        <p:cTn id="381" dur="15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8" y="-1720"/>
                                    </p:animMotion>
                                  </p:childTnLst>
                                </p:cTn>
                              </p:par>
                              <p:par>
                                <p:cTn id="382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8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388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9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31977E-6 2.86659E-7 L -0.01947 0.03506 " pathEditMode="relative" rAng="0" ptsTypes="AA">
                                      <p:cBhvr>
                                        <p:cTn id="390" dur="15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0" y="1742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9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397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8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032E-6 -2.53583E-7 L -0.02183 0.02668 " pathEditMode="relative" rAng="0" ptsTypes="AA">
                                      <p:cBhvr>
                                        <p:cTn id="399" dur="15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2" y="1323"/>
                                    </p:animMotion>
                                  </p:childTnLst>
                                </p:cTn>
                              </p:par>
                              <p:par>
                                <p:cTn id="400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0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406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7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31928E-6 3.70452E-6 L -0.02481 0.01874 " pathEditMode="relative" rAng="0" ptsTypes="AA">
                                      <p:cBhvr>
                                        <p:cTn id="408" dur="15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" y="926"/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415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6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12106E-6 2.81147E-6 L -0.02754 0.00882 " pathEditMode="relative" rAng="0" ptsTypes="AA">
                                      <p:cBhvr>
                                        <p:cTn id="417" dur="1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7" y="441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424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5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2.31704E-6 2.53583E-7 L -0.02729 2.53583E-7 " pathEditMode="relative" rAng="0" ptsTypes="AA">
                                      <p:cBhvr>
                                        <p:cTn id="426" dur="15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4" y="0"/>
                                    </p:animMotion>
                                  </p:childTnLst>
                                </p:cTn>
                              </p:par>
                              <p:par>
                                <p:cTn id="427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433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4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12106E-6 -2.81147E-6 L -0.02605 -0.00948 " pathEditMode="relative" rAng="0" ptsTypes="AA">
                                      <p:cBhvr>
                                        <p:cTn id="435" dur="1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-485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4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442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3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31928E-6 -3.19735E-6 L -0.02481 -0.01808 " pathEditMode="relative" rAng="0" ptsTypes="AA">
                                      <p:cBhvr>
                                        <p:cTn id="444" dur="1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0" y="-904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5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451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2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032E-6 2.53583E-7 L -0.0222 -0.02668 " pathEditMode="relative" rAng="0" ptsTypes="AA">
                                      <p:cBhvr>
                                        <p:cTn id="453" dur="1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6" y="-1345"/>
                                    </p:animMotion>
                                  </p:childTnLst>
                                </p:cTn>
                              </p:par>
                              <p:par>
                                <p:cTn id="454" presetID="2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5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Rot by="21600000">
                                      <p:cBhvr>
                                        <p:cTn id="460" dur="115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1" presetID="42" presetClass="path" presetSubtype="0" decel="10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31977E-6 -2.86659E-7 L -0.01947 -0.03418 " pathEditMode="relative" rAng="0" ptsTypes="AA">
                                      <p:cBhvr>
                                        <p:cTn id="462" dur="15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0" y="-1720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1" presetClass="exit" presetSubtype="0" fill="hold" grpId="2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1" presetClass="exit" presetSubtype="0" fill="hold" grpId="2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1" presetClass="exit" presetSubtype="0" fill="hold" grpId="2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1" presetClass="exit" presetSubtype="0" fill="hold" grpId="2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" presetClass="exit" presetSubtype="0" fill="hold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3" presetID="1" presetClass="exit" presetSubtype="0" fill="hold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5" presetID="1" presetClass="exit" presetSubtype="0" fill="hold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1" presetClass="exit" presetSubtype="0" fill="hold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9" presetID="1" presetClass="entr" presetSubtype="0" fill="hold" grpId="1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1" presetID="1" presetClass="entr" presetSubtype="0" fill="hold" grpId="1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" presetClass="entr" presetSubtype="0" fill="hold" grpId="1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ntr" presetSubtype="0" fill="hold" grpId="1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1" presetClass="entr" presetSubtype="0" fill="hold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1" presetClass="entr" presetSubtype="0" fill="hold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1" presetID="1" presetClass="entr" presetSubtype="0" fill="hold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1" presetClass="entr" presetSubtype="0" fill="hold" nodeType="withEffect">
                                  <p:stCondLst>
                                    <p:cond delay="296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42" presetClass="path" presetSubtype="0" accel="50000" decel="50000" fill="hold" grpId="0" nodeType="withEffect">
                                  <p:stCondLst>
                                    <p:cond delay="2960"/>
                                  </p:stCondLst>
                                  <p:childTnLst>
                                    <p:animMotion origin="layout" path="M 0 4.04631E-6 L 0.0743 0.13208 " pathEditMode="relative" rAng="0" ptsTypes="AA">
                                      <p:cBhvr>
                                        <p:cTn id="496" dur="8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9" y="6593"/>
                                    </p:animMotion>
                                  </p:childTnLst>
                                </p:cTn>
                              </p:par>
                              <p:par>
                                <p:cTn id="497" presetID="42" presetClass="path" presetSubtype="0" accel="50000" decel="50000" fill="hold" grpId="0" nodeType="withEffect">
                                  <p:stCondLst>
                                    <p:cond delay="2960"/>
                                  </p:stCondLst>
                                  <p:childTnLst>
                                    <p:animMotion origin="layout" path="M 8.18655E-7 2.53583E-7 L -0.0743 0.13208 " pathEditMode="relative" rAng="0" ptsTypes="AA">
                                      <p:cBhvr>
                                        <p:cTn id="498" dur="8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1" y="6593"/>
                                    </p:animMotion>
                                  </p:childTnLst>
                                </p:cTn>
                              </p:par>
                              <p:par>
                                <p:cTn id="499" presetID="42" presetClass="path" presetSubtype="0" accel="50000" decel="50000" fill="hold" grpId="0" nodeType="withEffect">
                                  <p:stCondLst>
                                    <p:cond delay="2960"/>
                                  </p:stCondLst>
                                  <p:childTnLst>
                                    <p:animMotion origin="layout" path="M 0 -3.53914E-6 L -0.07442 -0.13208 " pathEditMode="relative" rAng="0" ptsTypes="AA">
                                      <p:cBhvr>
                                        <p:cTn id="500" dur="8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1" y="-6615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42" presetClass="path" presetSubtype="0" accel="50000" decel="50000" fill="hold" grpId="0" nodeType="withEffect">
                                  <p:stCondLst>
                                    <p:cond delay="2960"/>
                                  </p:stCondLst>
                                  <p:childTnLst>
                                    <p:animMotion origin="layout" path="M -8.18655E-7 2.53583E-7 L 0.07442 -0.13208 " pathEditMode="relative" rAng="0" ptsTypes="AA">
                                      <p:cBhvr>
                                        <p:cTn id="502" dur="8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1" y="-6615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22" presetClass="exit" presetSubtype="1" fill="hold" nodeType="withEffect">
                                  <p:stCondLst>
                                    <p:cond delay="311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0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22" presetClass="exit" presetSubtype="1" fill="hold" nodeType="withEffect">
                                  <p:stCondLst>
                                    <p:cond delay="311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0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22" presetClass="exit" presetSubtype="4" fill="hold" nodeType="withEffect">
                                  <p:stCondLst>
                                    <p:cond delay="311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22" presetClass="exit" presetSubtype="4" fill="hold" nodeType="withEffect">
                                  <p:stCondLst>
                                    <p:cond delay="311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" presetClass="exit" presetSubtype="0" fill="hold" grpId="2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" presetClass="exit" presetSubtype="0" fill="hold" grpId="2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" presetClass="exit" presetSubtype="0" fill="hold" grpId="2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" presetClass="exit" presetSubtype="0" fill="hold" grpId="2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xit" presetSubtype="0" fill="hold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xit" presetSubtype="0" fill="hold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1" presetClass="exit" presetSubtype="0" fill="hold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" presetClass="exit" presetSubtype="0" fill="hold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ntr" presetSubtype="0" fill="hold" grpId="1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" presetClass="entr" presetSubtype="0" fill="hold" grpId="1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" presetClass="entr" presetSubtype="0" fill="hold" grpId="1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ntr" presetSubtype="0" fill="hold" grpId="1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1" presetClass="entr" presetSubtype="0" fill="hold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" presetClass="entr" presetSubtype="0" fill="hold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1" presetClass="entr" presetSubtype="0" fill="hold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" presetClass="entr" presetSubtype="0" fill="hold" nodeType="withEffect">
                                  <p:stCondLst>
                                    <p:cond delay="376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42" presetClass="path" presetSubtype="0" accel="50000" decel="50000" fill="hold" grpId="0" nodeType="withEffect">
                                  <p:stCondLst>
                                    <p:cond delay="3760"/>
                                  </p:stCondLst>
                                  <p:childTnLst>
                                    <p:animMotion origin="layout" path="M -3.84768E-6 -4.72988E-6 L 0.39891 -4.72988E-6 " pathEditMode="relative" rAng="0" ptsTypes="AA">
                                      <p:cBhvr>
                                        <p:cTn id="548" dur="8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45" y="0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42" presetClass="path" presetSubtype="0" accel="50000" decel="50000" fill="hold" grpId="0" nodeType="withEffect">
                                  <p:stCondLst>
                                    <p:cond delay="3760"/>
                                  </p:stCondLst>
                                  <p:childTnLst>
                                    <p:animMotion origin="layout" path="M -2.30712E-6 -4.72988E-6 L -2.30712E-6 0.70894 " pathEditMode="relative" rAng="0" ptsTypes="AA">
                                      <p:cBhvr>
                                        <p:cTn id="550" dur="8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436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42" presetClass="path" presetSubtype="0" accel="50000" decel="50000" fill="hold" grpId="0" nodeType="withEffect">
                                  <p:stCondLst>
                                    <p:cond delay="3760"/>
                                  </p:stCondLst>
                                  <p:childTnLst>
                                    <p:animMotion origin="layout" path="M -2.30712E-6 4.72988E-6 L -0.39891 4.72988E-6 " pathEditMode="relative" rAng="0" ptsTypes="AA">
                                      <p:cBhvr>
                                        <p:cTn id="552" dur="8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45" y="0"/>
                                    </p:animMotion>
                                  </p:childTnLst>
                                </p:cTn>
                              </p:par>
                              <p:par>
                                <p:cTn id="553" presetID="42" presetClass="path" presetSubtype="0" accel="50000" decel="50000" fill="hold" grpId="0" nodeType="withEffect">
                                  <p:stCondLst>
                                    <p:cond delay="3760"/>
                                  </p:stCondLst>
                                  <p:childTnLst>
                                    <p:animMotion origin="layout" path="M -3.84768E-6 4.72988E-6 L -3.84768E-6 -0.70894 " pathEditMode="relative" rAng="0" ptsTypes="AA">
                                      <p:cBhvr>
                                        <p:cTn id="554" dur="8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458"/>
                                    </p:animMotion>
                                  </p:childTnLst>
                                </p:cTn>
                              </p:par>
                              <p:par>
                                <p:cTn id="555" presetID="22" presetClass="exit" presetSubtype="8" fill="hold" nodeType="withEffect">
                                  <p:stCondLst>
                                    <p:cond delay="391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22" presetClass="exit" presetSubtype="1" fill="hold" nodeType="withEffect">
                                  <p:stCondLst>
                                    <p:cond delay="391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5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22" presetClass="exit" presetSubtype="2" fill="hold" nodeType="withEffect">
                                  <p:stCondLst>
                                    <p:cond delay="391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6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22" presetClass="exit" presetSubtype="4" fill="hold" nodeType="withEffect">
                                  <p:stCondLst>
                                    <p:cond delay="391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8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2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6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7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0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4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5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8" dur="7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9" dur="7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2" dur="7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3" dur="7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6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7" dur="7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0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7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4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5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8" dur="7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9" dur="7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2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6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9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0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3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4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5" dur="7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8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9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1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2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23" presetClass="exit" presetSubtype="32" fill="hold" grpId="2" nodeType="withEffect">
                                  <p:stCondLst>
                                    <p:cond delay="3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6" dur="7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7" dur="7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9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0" dur="7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1" dur="7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3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4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5" dur="7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8" dur="7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9" dur="7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1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2" dur="7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" dur="7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6" dur="7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7" dur="7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9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0" dur="7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" dur="7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3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4" dur="75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" dur="75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8" dur="7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9" dur="7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1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2" dur="7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3" dur="75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5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6" dur="7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7" dur="7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9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0" dur="7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1" dur="7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3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4" dur="7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5" dur="7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8" dur="75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9" dur="75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1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2" dur="75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3" dur="75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6" dur="75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75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9" presetID="23" presetClass="exit" presetSubtype="32" fill="hold" grpId="2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0" dur="75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1" dur="75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3" presetID="23" presetClass="exit" presetSubtype="32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4" dur="7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5" dur="7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23" presetClass="exit" presetSubtype="32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8" dur="7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9" dur="7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1" presetID="23" presetClass="exit" presetSubtype="32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2" dur="7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7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5" presetID="23" presetClass="exit" presetSubtype="32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6" dur="7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7" dur="75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9" presetID="23" presetClass="exit" presetSubtype="32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0" dur="7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1" dur="7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3" presetID="23" presetClass="exit" presetSubtype="32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4" dur="7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5" dur="7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23" presetClass="exit" presetSubtype="32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8" dur="7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7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1" presetID="23" presetClass="exit" presetSubtype="32" fill="hold" grpId="2" nodeType="withEffect">
                                  <p:stCondLst>
                                    <p:cond delay="3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2" dur="7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7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" presetID="23" presetClass="exit" presetSubtype="32" fill="hold" grpId="2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6" dur="75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7" dur="75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9" presetID="23" presetClass="exit" presetSubtype="32" fill="hold" grpId="2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0" dur="75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1" dur="75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3" presetID="23" presetClass="exit" presetSubtype="32" fill="hold" grpId="2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4" dur="7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5" dur="75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23" presetClass="exit" presetSubtype="32" fill="hold" grpId="2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8" dur="7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9" dur="75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1" presetID="23" presetClass="exit" presetSubtype="32" fill="hold" grpId="2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2" dur="75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75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23" presetClass="exit" presetSubtype="32" fill="hold" grpId="4" nodeType="withEffect">
                                  <p:stCondLst>
                                    <p:cond delay="4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6" dur="7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7" dur="7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9" presetID="1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1" presetID="8" presetClass="emph" presetSubtype="0" accel="46400" decel="53500" fill="hold" nodeType="withEffect">
                                  <p:stCondLst>
                                    <p:cond delay="4350"/>
                                  </p:stCondLst>
                                  <p:childTnLst>
                                    <p:animRot by="10800000">
                                      <p:cBhvr>
                                        <p:cTn id="762" dur="1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3" presetID="23" presetClass="entr" presetSubtype="16" fill="hold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5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66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7" presetID="23" presetClass="entr" presetSubtype="16" fill="hold" nodeType="withEffect">
                                  <p:stCondLst>
                                    <p:cond delay="378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9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70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1" presetID="23" presetClass="entr" presetSubtype="16" fill="hold" nodeType="withEffect">
                                  <p:stCondLst>
                                    <p:cond delay="381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3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74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5" presetID="23" presetClass="entr" presetSubtype="16" fill="hold" nodeType="withEffect">
                                  <p:stCondLst>
                                    <p:cond delay="384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7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78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9" presetID="23" presetClass="entr" presetSubtype="16" fill="hold" nodeType="withEffect">
                                  <p:stCondLst>
                                    <p:cond delay="387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1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82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3" presetID="23" presetClass="entr" presetSubtype="16" fill="hold" nodeType="withEffect">
                                  <p:stCondLst>
                                    <p:cond delay="390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5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86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7" presetID="23" presetClass="entr" presetSubtype="16" fill="hold" nodeType="withEffect">
                                  <p:stCondLst>
                                    <p:cond delay="393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9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90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1" presetID="23" presetClass="entr" presetSubtype="16" fill="hold" nodeType="withEffect">
                                  <p:stCondLst>
                                    <p:cond delay="396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3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94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5" presetID="23" presetClass="entr" presetSubtype="16" fill="hold" nodeType="withEffect">
                                  <p:stCondLst>
                                    <p:cond delay="399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7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98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9" presetID="23" presetClass="entr" presetSubtype="16" fill="hold" nodeType="withEffect">
                                  <p:stCondLst>
                                    <p:cond delay="402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01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02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3" presetID="23" presetClass="entr" presetSubtype="16" fill="hold" nodeType="withEffect">
                                  <p:stCondLst>
                                    <p:cond delay="405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05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06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7" presetID="23" presetClass="entr" presetSubtype="16" fill="hold" nodeType="withEffect">
                                  <p:stCondLst>
                                    <p:cond delay="408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09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10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1" presetID="23" presetClass="entr" presetSubtype="16" fill="hold" nodeType="withEffect">
                                  <p:stCondLst>
                                    <p:cond delay="411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13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14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5" presetID="23" presetClass="entr" presetSubtype="16" fill="hold" nodeType="withEffect">
                                  <p:stCondLst>
                                    <p:cond delay="414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17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18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9" presetID="23" presetClass="entr" presetSubtype="16" fill="hold" nodeType="withEffect">
                                  <p:stCondLst>
                                    <p:cond delay="417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1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22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3" presetID="23" presetClass="entr" presetSubtype="16" fill="hold" nodeType="withEffect">
                                  <p:stCondLst>
                                    <p:cond delay="420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5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26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7" presetID="23" presetClass="entr" presetSubtype="16" fill="hold" nodeType="withEffect">
                                  <p:stCondLst>
                                    <p:cond delay="423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9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30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1" presetID="23" presetClass="entr" presetSubtype="16" fill="hold" nodeType="withEffect">
                                  <p:stCondLst>
                                    <p:cond delay="426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33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34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5" presetID="23" presetClass="entr" presetSubtype="16" fill="hold" nodeType="withEffect">
                                  <p:stCondLst>
                                    <p:cond delay="429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37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38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9" presetID="23" presetClass="entr" presetSubtype="16" fill="hold" nodeType="withEffect">
                                  <p:stCondLst>
                                    <p:cond delay="432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41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42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3" presetID="23" presetClass="entr" presetSubtype="16" fill="hold" nodeType="withEffect">
                                  <p:stCondLst>
                                    <p:cond delay="435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45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46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7" presetID="23" presetClass="entr" presetSubtype="16" fill="hold" nodeType="withEffect">
                                  <p:stCondLst>
                                    <p:cond delay="438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49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50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1" presetID="23" presetClass="entr" presetSubtype="16" fill="hold" nodeType="withEffect">
                                  <p:stCondLst>
                                    <p:cond delay="441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53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54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5" presetID="23" presetClass="entr" presetSubtype="16" fill="hold" nodeType="withEffect">
                                  <p:stCondLst>
                                    <p:cond delay="444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57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58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9" presetID="23" presetClass="entr" presetSubtype="16" fill="hold" nodeType="withEffect">
                                  <p:stCondLst>
                                    <p:cond delay="447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61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62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3" presetID="23" presetClass="entr" presetSubtype="16" fill="hold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65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66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7" presetID="23" presetClass="entr" presetSubtype="16" fill="hold" nodeType="withEffect">
                                  <p:stCondLst>
                                    <p:cond delay="453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69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70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1" presetID="23" presetClass="entr" presetSubtype="16" fill="hold" nodeType="withEffect">
                                  <p:stCondLst>
                                    <p:cond delay="456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3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74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5" presetID="23" presetClass="entr" presetSubtype="16" fill="hold" nodeType="withEffect">
                                  <p:stCondLst>
                                    <p:cond delay="459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7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78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9" presetID="23" presetClass="entr" presetSubtype="16" fill="hold" nodeType="withEffect">
                                  <p:stCondLst>
                                    <p:cond delay="462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81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82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3" presetID="23" presetClass="entr" presetSubtype="16" fill="hold" nodeType="withEffect">
                                  <p:stCondLst>
                                    <p:cond delay="465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85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86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7" presetID="23" presetClass="entr" presetSubtype="16" fill="hold" nodeType="withEffect">
                                  <p:stCondLst>
                                    <p:cond delay="468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89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90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1" presetID="23" presetClass="entr" presetSubtype="16" fill="hold" nodeType="withEffect">
                                  <p:stCondLst>
                                    <p:cond delay="471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93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94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5" presetID="23" presetClass="entr" presetSubtype="16" fill="hold" nodeType="withEffect">
                                  <p:stCondLst>
                                    <p:cond delay="474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97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98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9" presetID="23" presetClass="entr" presetSubtype="16" fill="hold" nodeType="withEffect">
                                  <p:stCondLst>
                                    <p:cond delay="477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9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01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02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3" presetID="23" presetClass="entr" presetSubtype="16" fill="hold" nodeType="withEffect">
                                  <p:stCondLst>
                                    <p:cond delay="480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05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06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7" presetID="23" presetClass="entr" presetSubtype="16" fill="hold" nodeType="withEffect">
                                  <p:stCondLst>
                                    <p:cond delay="483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9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09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10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1" presetID="23" presetClass="entr" presetSubtype="16" fill="hold" nodeType="withEffect">
                                  <p:stCondLst>
                                    <p:cond delay="486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9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3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14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5" presetID="23" presetClass="entr" presetSubtype="16" fill="hold" nodeType="withEffect">
                                  <p:stCondLst>
                                    <p:cond delay="489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7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18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9" presetID="23" presetClass="entr" presetSubtype="16" fill="hold" nodeType="withEffect">
                                  <p:stCondLst>
                                    <p:cond delay="492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9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1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22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3" presetID="23" presetClass="entr" presetSubtype="16" fill="hold" nodeType="withEffect">
                                  <p:stCondLst>
                                    <p:cond delay="495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9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5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26" dur="1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7" presetID="23" presetClass="entr" presetSubtype="16" fill="hold" nodeType="withEffect">
                                  <p:stCondLst>
                                    <p:cond delay="4980"/>
                                  </p:stCondLst>
                                  <p:iterate type="lt">
                                    <p:tmPct val="3896"/>
                                  </p:iterate>
                                  <p:childTnLst>
                                    <p:set>
                                      <p:cBhvr>
                                        <p:cTn id="9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9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+(8/9)*(#ppt_w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30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+(8/9)*(#ppt_h-0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3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6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7" presetID="10" presetClass="exit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8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0" presetID="10" presetClass="exit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1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9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1"/>
                </p:tgtEl>
              </p:cMediaNode>
            </p:audio>
          </p:childTnLst>
        </p:cTn>
      </p:par>
    </p:tnLst>
    <p:bldLst>
      <p:bldP spid="2" grpId="0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6" grpId="0" animBg="1"/>
      <p:bldP spid="46" grpId="1" animBg="1"/>
      <p:bldP spid="46" grpId="2" animBg="1"/>
      <p:bldP spid="47" grpId="0" animBg="1"/>
      <p:bldP spid="47" grpId="1" animBg="1"/>
      <p:bldP spid="47" grpId="2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2" grpId="2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99" grpId="0" animBg="1"/>
      <p:bldP spid="99" grpId="1" animBg="1"/>
      <p:bldP spid="100" grpId="0" animBg="1"/>
      <p:bldP spid="100" grpId="1" animBg="1"/>
      <p:bldP spid="100" grpId="2" animBg="1"/>
      <p:bldP spid="133" grpId="0" animBg="1"/>
      <p:bldP spid="133" grpId="1" animBg="1"/>
      <p:bldP spid="133" grpId="2" animBg="1"/>
      <p:bldP spid="134" grpId="0" animBg="1"/>
      <p:bldP spid="134" grpId="1" animBg="1"/>
      <p:bldP spid="134" grpId="2" animBg="1"/>
      <p:bldP spid="135" grpId="0" animBg="1"/>
      <p:bldP spid="135" grpId="1" animBg="1"/>
      <p:bldP spid="135" grpId="2" animBg="1"/>
      <p:bldP spid="136" grpId="0" animBg="1"/>
      <p:bldP spid="136" grpId="1" animBg="1"/>
      <p:bldP spid="136" grpId="2" animBg="1"/>
      <p:bldP spid="141" grpId="0" animBg="1"/>
      <p:bldP spid="141" grpId="1" animBg="1"/>
      <p:bldP spid="141" grpId="2" animBg="1"/>
      <p:bldP spid="142" grpId="0" animBg="1"/>
      <p:bldP spid="142" grpId="1" animBg="1"/>
      <p:bldP spid="142" grpId="2" animBg="1"/>
      <p:bldP spid="143" grpId="0" animBg="1"/>
      <p:bldP spid="143" grpId="1" animBg="1"/>
      <p:bldP spid="143" grpId="2" animBg="1"/>
      <p:bldP spid="144" grpId="0" animBg="1"/>
      <p:bldP spid="144" grpId="1" animBg="1"/>
      <p:bldP spid="144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1" animBg="1"/>
      <p:bldP spid="152" grpId="2" animBg="1"/>
      <p:bldP spid="65" grpId="0" animBg="1"/>
      <p:bldP spid="65" grpId="1" animBg="1"/>
      <p:bldP spid="65" grpId="2" animBg="1"/>
      <p:bldP spid="65" grpId="3" animBg="1"/>
      <p:bldP spid="65" grpId="4" animBg="1"/>
      <p:bldP spid="328" grpId="0" animBg="1"/>
      <p:bldP spid="328" grpId="1" animBg="1"/>
      <p:bldP spid="329" grpId="0" animBg="1"/>
      <p:bldP spid="329" grpId="1" animBg="1"/>
      <p:bldP spid="330" grpId="0"/>
      <p:bldP spid="3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文本框 449"/>
          <p:cNvSpPr txBox="1"/>
          <p:nvPr/>
        </p:nvSpPr>
        <p:spPr>
          <a:xfrm>
            <a:off x="4917057" y="3136613"/>
            <a:ext cx="2357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1,000</a:t>
            </a:r>
            <a:endParaRPr lang="zh-CN" altLang="en-US" sz="3200" dirty="0">
              <a:solidFill>
                <a:schemeClr val="bg1">
                  <a:lumMod val="6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66" name="矩形 465"/>
          <p:cNvSpPr/>
          <p:nvPr/>
        </p:nvSpPr>
        <p:spPr>
          <a:xfrm>
            <a:off x="168" y="1"/>
            <a:ext cx="12191664" cy="3221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458" name="矩形 457"/>
          <p:cNvSpPr/>
          <p:nvPr/>
        </p:nvSpPr>
        <p:spPr>
          <a:xfrm>
            <a:off x="168" y="3602977"/>
            <a:ext cx="12191664" cy="3255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807" name="PA_饼状 1"/>
          <p:cNvSpPr/>
          <p:nvPr>
            <p:custDataLst>
              <p:tags r:id="rId1"/>
            </p:custDataLst>
          </p:nvPr>
        </p:nvSpPr>
        <p:spPr>
          <a:xfrm rot="10800000" flipV="1">
            <a:off x="4441028" y="1774029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08" name="PA_饼状 1"/>
          <p:cNvSpPr/>
          <p:nvPr>
            <p:custDataLst>
              <p:tags r:id="rId2"/>
            </p:custDataLst>
          </p:nvPr>
        </p:nvSpPr>
        <p:spPr>
          <a:xfrm rot="10800000" flipV="1">
            <a:off x="3864521" y="3165844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09" name="PA_饼状 1"/>
          <p:cNvSpPr/>
          <p:nvPr>
            <p:custDataLst>
              <p:tags r:id="rId3"/>
            </p:custDataLst>
          </p:nvPr>
        </p:nvSpPr>
        <p:spPr>
          <a:xfrm rot="10800000" flipV="1">
            <a:off x="4441029" y="4557658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10" name="PA_饼状 1"/>
          <p:cNvSpPr/>
          <p:nvPr>
            <p:custDataLst>
              <p:tags r:id="rId4"/>
            </p:custDataLst>
          </p:nvPr>
        </p:nvSpPr>
        <p:spPr>
          <a:xfrm rot="10800000" flipV="1">
            <a:off x="5832845" y="5134167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11" name="PA_饼状 1"/>
          <p:cNvSpPr/>
          <p:nvPr>
            <p:custDataLst>
              <p:tags r:id="rId5"/>
            </p:custDataLst>
          </p:nvPr>
        </p:nvSpPr>
        <p:spPr>
          <a:xfrm rot="10800000" flipV="1">
            <a:off x="7224660" y="4557658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12" name="PA_饼状 1"/>
          <p:cNvSpPr/>
          <p:nvPr>
            <p:custDataLst>
              <p:tags r:id="rId6"/>
            </p:custDataLst>
          </p:nvPr>
        </p:nvSpPr>
        <p:spPr>
          <a:xfrm rot="10800000" flipV="1">
            <a:off x="7801168" y="3165844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13" name="PA_饼状 1"/>
          <p:cNvSpPr/>
          <p:nvPr>
            <p:custDataLst>
              <p:tags r:id="rId7"/>
            </p:custDataLst>
          </p:nvPr>
        </p:nvSpPr>
        <p:spPr>
          <a:xfrm rot="10800000" flipV="1">
            <a:off x="7224659" y="1774029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14" name="PA_饼状 1"/>
          <p:cNvSpPr/>
          <p:nvPr>
            <p:custDataLst>
              <p:tags r:id="rId8"/>
            </p:custDataLst>
          </p:nvPr>
        </p:nvSpPr>
        <p:spPr>
          <a:xfrm rot="10800000" flipV="1">
            <a:off x="5832844" y="1197520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15" name="PA_饼状 1"/>
          <p:cNvSpPr/>
          <p:nvPr>
            <p:custDataLst>
              <p:tags r:id="rId9"/>
            </p:custDataLst>
          </p:nvPr>
        </p:nvSpPr>
        <p:spPr>
          <a:xfrm rot="10800000" flipV="1">
            <a:off x="5832844" y="-272507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16" name="PA_饼状 1"/>
          <p:cNvSpPr/>
          <p:nvPr>
            <p:custDataLst>
              <p:tags r:id="rId10"/>
            </p:custDataLst>
          </p:nvPr>
        </p:nvSpPr>
        <p:spPr>
          <a:xfrm rot="10800000" flipV="1">
            <a:off x="4517043" y="-10779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17" name="PA_饼状 1"/>
          <p:cNvSpPr/>
          <p:nvPr>
            <p:custDataLst>
              <p:tags r:id="rId11"/>
            </p:custDataLst>
          </p:nvPr>
        </p:nvSpPr>
        <p:spPr>
          <a:xfrm rot="10800000" flipV="1">
            <a:off x="3401561" y="734562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18" name="PA_饼状 1"/>
          <p:cNvSpPr/>
          <p:nvPr>
            <p:custDataLst>
              <p:tags r:id="rId12"/>
            </p:custDataLst>
          </p:nvPr>
        </p:nvSpPr>
        <p:spPr>
          <a:xfrm rot="10800000" flipV="1">
            <a:off x="2656222" y="1850043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19" name="PA_饼状 1"/>
          <p:cNvSpPr/>
          <p:nvPr>
            <p:custDataLst>
              <p:tags r:id="rId13"/>
            </p:custDataLst>
          </p:nvPr>
        </p:nvSpPr>
        <p:spPr>
          <a:xfrm rot="10800000" flipV="1">
            <a:off x="2394493" y="3165843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20" name="PA_饼状 1"/>
          <p:cNvSpPr/>
          <p:nvPr>
            <p:custDataLst>
              <p:tags r:id="rId14"/>
            </p:custDataLst>
          </p:nvPr>
        </p:nvSpPr>
        <p:spPr>
          <a:xfrm rot="10800000" flipV="1">
            <a:off x="2656222" y="4481645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21" name="PA_饼状 1"/>
          <p:cNvSpPr/>
          <p:nvPr>
            <p:custDataLst>
              <p:tags r:id="rId15"/>
            </p:custDataLst>
          </p:nvPr>
        </p:nvSpPr>
        <p:spPr>
          <a:xfrm rot="10800000" flipV="1">
            <a:off x="3401561" y="5597125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22" name="PA_饼状 1"/>
          <p:cNvSpPr/>
          <p:nvPr>
            <p:custDataLst>
              <p:tags r:id="rId16"/>
            </p:custDataLst>
          </p:nvPr>
        </p:nvSpPr>
        <p:spPr>
          <a:xfrm rot="10800000" flipV="1">
            <a:off x="4517044" y="6342466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23" name="PA_饼状 1"/>
          <p:cNvSpPr/>
          <p:nvPr>
            <p:custDataLst>
              <p:tags r:id="rId17"/>
            </p:custDataLst>
          </p:nvPr>
        </p:nvSpPr>
        <p:spPr>
          <a:xfrm rot="10800000" flipV="1">
            <a:off x="5832845" y="6604195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24" name="PA_饼状 1"/>
          <p:cNvSpPr/>
          <p:nvPr>
            <p:custDataLst>
              <p:tags r:id="rId18"/>
            </p:custDataLst>
          </p:nvPr>
        </p:nvSpPr>
        <p:spPr>
          <a:xfrm rot="10800000" flipV="1">
            <a:off x="7148644" y="6342466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26" name="PA_饼状 1"/>
          <p:cNvSpPr/>
          <p:nvPr>
            <p:custDataLst>
              <p:tags r:id="rId19"/>
            </p:custDataLst>
          </p:nvPr>
        </p:nvSpPr>
        <p:spPr>
          <a:xfrm rot="10800000" flipV="1">
            <a:off x="8264126" y="5597125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27" name="PA_饼状 1"/>
          <p:cNvSpPr/>
          <p:nvPr>
            <p:custDataLst>
              <p:tags r:id="rId20"/>
            </p:custDataLst>
          </p:nvPr>
        </p:nvSpPr>
        <p:spPr>
          <a:xfrm rot="10800000" flipV="1">
            <a:off x="9009467" y="4481644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28" name="PA_饼状 1"/>
          <p:cNvSpPr/>
          <p:nvPr>
            <p:custDataLst>
              <p:tags r:id="rId21"/>
            </p:custDataLst>
          </p:nvPr>
        </p:nvSpPr>
        <p:spPr>
          <a:xfrm rot="10800000" flipV="1">
            <a:off x="9271195" y="3165845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29" name="PA_饼状 1"/>
          <p:cNvSpPr/>
          <p:nvPr>
            <p:custDataLst>
              <p:tags r:id="rId22"/>
            </p:custDataLst>
          </p:nvPr>
        </p:nvSpPr>
        <p:spPr>
          <a:xfrm rot="10800000" flipV="1">
            <a:off x="9009467" y="1850044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30" name="PA_饼状 1"/>
          <p:cNvSpPr/>
          <p:nvPr>
            <p:custDataLst>
              <p:tags r:id="rId23"/>
            </p:custDataLst>
          </p:nvPr>
        </p:nvSpPr>
        <p:spPr>
          <a:xfrm rot="10800000" flipV="1">
            <a:off x="8264126" y="734562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31" name="PA_饼状 1"/>
          <p:cNvSpPr/>
          <p:nvPr>
            <p:custDataLst>
              <p:tags r:id="rId24"/>
            </p:custDataLst>
          </p:nvPr>
        </p:nvSpPr>
        <p:spPr>
          <a:xfrm rot="10800000" flipV="1">
            <a:off x="7148644" y="-10779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33" name="PA_饼状 1"/>
          <p:cNvSpPr/>
          <p:nvPr>
            <p:custDataLst>
              <p:tags r:id="rId25"/>
            </p:custDataLst>
          </p:nvPr>
        </p:nvSpPr>
        <p:spPr>
          <a:xfrm rot="10800000" flipV="1">
            <a:off x="2338371" y="-328628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35" name="PA_饼状 1"/>
          <p:cNvSpPr/>
          <p:nvPr>
            <p:custDataLst>
              <p:tags r:id="rId26"/>
            </p:custDataLst>
          </p:nvPr>
        </p:nvSpPr>
        <p:spPr>
          <a:xfrm rot="10800000" flipV="1">
            <a:off x="1723779" y="420254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36" name="PA_饼状 1"/>
          <p:cNvSpPr/>
          <p:nvPr>
            <p:custDataLst>
              <p:tags r:id="rId27"/>
            </p:custDataLst>
          </p:nvPr>
        </p:nvSpPr>
        <p:spPr>
          <a:xfrm rot="10800000" flipV="1">
            <a:off x="1267096" y="1274648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37" name="PA_饼状 1"/>
          <p:cNvSpPr/>
          <p:nvPr>
            <p:custDataLst>
              <p:tags r:id="rId28"/>
            </p:custDataLst>
          </p:nvPr>
        </p:nvSpPr>
        <p:spPr>
          <a:xfrm rot="10800000" flipV="1">
            <a:off x="985872" y="2201721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38" name="PA_饼状 1"/>
          <p:cNvSpPr/>
          <p:nvPr>
            <p:custDataLst>
              <p:tags r:id="rId29"/>
            </p:custDataLst>
          </p:nvPr>
        </p:nvSpPr>
        <p:spPr>
          <a:xfrm rot="10800000" flipV="1">
            <a:off x="890914" y="3165844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39" name="PA_饼状 1"/>
          <p:cNvSpPr/>
          <p:nvPr>
            <p:custDataLst>
              <p:tags r:id="rId30"/>
            </p:custDataLst>
          </p:nvPr>
        </p:nvSpPr>
        <p:spPr>
          <a:xfrm rot="10800000" flipV="1">
            <a:off x="985871" y="4129967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40" name="PA_饼状 1"/>
          <p:cNvSpPr/>
          <p:nvPr>
            <p:custDataLst>
              <p:tags r:id="rId31"/>
            </p:custDataLst>
          </p:nvPr>
        </p:nvSpPr>
        <p:spPr>
          <a:xfrm rot="10800000" flipV="1">
            <a:off x="1267096" y="5057039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41" name="PA_饼状 1"/>
          <p:cNvSpPr/>
          <p:nvPr>
            <p:custDataLst>
              <p:tags r:id="rId32"/>
            </p:custDataLst>
          </p:nvPr>
        </p:nvSpPr>
        <p:spPr>
          <a:xfrm rot="10800000" flipV="1">
            <a:off x="1723779" y="5911433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42" name="PA_饼状 1"/>
          <p:cNvSpPr/>
          <p:nvPr>
            <p:custDataLst>
              <p:tags r:id="rId33"/>
            </p:custDataLst>
          </p:nvPr>
        </p:nvSpPr>
        <p:spPr>
          <a:xfrm rot="10800000" flipV="1">
            <a:off x="2338371" y="6660316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43" name="PA_饼状 1"/>
          <p:cNvSpPr/>
          <p:nvPr>
            <p:custDataLst>
              <p:tags r:id="rId34"/>
            </p:custDataLst>
          </p:nvPr>
        </p:nvSpPr>
        <p:spPr>
          <a:xfrm rot="10800000" flipV="1">
            <a:off x="9327317" y="6660315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44" name="PA_饼状 1"/>
          <p:cNvSpPr/>
          <p:nvPr>
            <p:custDataLst>
              <p:tags r:id="rId35"/>
            </p:custDataLst>
          </p:nvPr>
        </p:nvSpPr>
        <p:spPr>
          <a:xfrm rot="10800000" flipV="1">
            <a:off x="9941909" y="5911432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46" name="PA_饼状 1"/>
          <p:cNvSpPr/>
          <p:nvPr>
            <p:custDataLst>
              <p:tags r:id="rId36"/>
            </p:custDataLst>
          </p:nvPr>
        </p:nvSpPr>
        <p:spPr>
          <a:xfrm rot="10800000" flipV="1">
            <a:off x="10398592" y="5057038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47" name="PA_饼状 1"/>
          <p:cNvSpPr/>
          <p:nvPr>
            <p:custDataLst>
              <p:tags r:id="rId37"/>
            </p:custDataLst>
          </p:nvPr>
        </p:nvSpPr>
        <p:spPr>
          <a:xfrm rot="10800000" flipV="1">
            <a:off x="10679816" y="4129967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48" name="PA_饼状 1"/>
          <p:cNvSpPr/>
          <p:nvPr>
            <p:custDataLst>
              <p:tags r:id="rId38"/>
            </p:custDataLst>
          </p:nvPr>
        </p:nvSpPr>
        <p:spPr>
          <a:xfrm rot="10800000" flipV="1">
            <a:off x="10774774" y="3165844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49" name="PA_饼状 1"/>
          <p:cNvSpPr/>
          <p:nvPr>
            <p:custDataLst>
              <p:tags r:id="rId39"/>
            </p:custDataLst>
          </p:nvPr>
        </p:nvSpPr>
        <p:spPr>
          <a:xfrm rot="10800000" flipV="1">
            <a:off x="10679816" y="2201721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50" name="PA_饼状 1"/>
          <p:cNvSpPr/>
          <p:nvPr>
            <p:custDataLst>
              <p:tags r:id="rId40"/>
            </p:custDataLst>
          </p:nvPr>
        </p:nvSpPr>
        <p:spPr>
          <a:xfrm rot="10800000" flipV="1">
            <a:off x="10398592" y="1274649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51" name="PA_饼状 1"/>
          <p:cNvSpPr/>
          <p:nvPr>
            <p:custDataLst>
              <p:tags r:id="rId41"/>
            </p:custDataLst>
          </p:nvPr>
        </p:nvSpPr>
        <p:spPr>
          <a:xfrm rot="10800000" flipV="1">
            <a:off x="9941909" y="420254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852" name="PA_饼状 1"/>
          <p:cNvSpPr/>
          <p:nvPr>
            <p:custDataLst>
              <p:tags r:id="rId42"/>
            </p:custDataLst>
          </p:nvPr>
        </p:nvSpPr>
        <p:spPr>
          <a:xfrm rot="10800000" flipV="1">
            <a:off x="9327317" y="-328629"/>
            <a:ext cx="526312" cy="526312"/>
          </a:xfrm>
          <a:prstGeom prst="pie">
            <a:avLst>
              <a:gd name="adj1" fmla="val 16288709"/>
              <a:gd name="adj2" fmla="val 13812551"/>
            </a:avLst>
          </a:prstGeom>
          <a:solidFill>
            <a:srgbClr val="E9E7E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34" name="组合 33"/>
          <p:cNvGrpSpPr/>
          <p:nvPr/>
        </p:nvGrpSpPr>
        <p:grpSpPr>
          <a:xfrm>
            <a:off x="4853242" y="2186242"/>
            <a:ext cx="2485516" cy="2485516"/>
            <a:chOff x="5094604" y="2295048"/>
            <a:chExt cx="2609216" cy="2609216"/>
          </a:xfrm>
        </p:grpSpPr>
        <p:sp>
          <p:nvSpPr>
            <p:cNvPr id="4" name="椭圆 3"/>
            <p:cNvSpPr/>
            <p:nvPr/>
          </p:nvSpPr>
          <p:spPr>
            <a:xfrm>
              <a:off x="5094604" y="2295048"/>
              <a:ext cx="2609216" cy="260921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424767" y="2645574"/>
              <a:ext cx="1948890" cy="1908164"/>
              <a:chOff x="5424767" y="2645574"/>
              <a:chExt cx="1948890" cy="1908164"/>
            </a:xfrm>
          </p:grpSpPr>
          <p:sp>
            <p:nvSpPr>
              <p:cNvPr id="3" name="弧形 2"/>
              <p:cNvSpPr/>
              <p:nvPr/>
            </p:nvSpPr>
            <p:spPr>
              <a:xfrm>
                <a:off x="5445124" y="2645574"/>
                <a:ext cx="1908176" cy="1908164"/>
              </a:xfrm>
              <a:prstGeom prst="arc">
                <a:avLst>
                  <a:gd name="adj1" fmla="val 14489313"/>
                  <a:gd name="adj2" fmla="val 18530552"/>
                </a:avLst>
              </a:prstGeom>
              <a:noFill/>
              <a:ln w="19050" cap="rnd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30" name="弧形 29"/>
              <p:cNvSpPr/>
              <p:nvPr/>
            </p:nvSpPr>
            <p:spPr>
              <a:xfrm flipH="1" flipV="1">
                <a:off x="5445124" y="2645574"/>
                <a:ext cx="1908176" cy="1908164"/>
              </a:xfrm>
              <a:prstGeom prst="arc">
                <a:avLst>
                  <a:gd name="adj1" fmla="val 14489313"/>
                  <a:gd name="adj2" fmla="val 18576535"/>
                </a:avLst>
              </a:prstGeom>
              <a:noFill/>
              <a:ln w="19050" cap="rnd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5" name="椭圆 4"/>
              <p:cNvSpPr/>
              <p:nvPr/>
            </p:nvSpPr>
            <p:spPr>
              <a:xfrm flipV="1">
                <a:off x="5424767" y="3581656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6" name="椭圆 5"/>
              <p:cNvSpPr/>
              <p:nvPr/>
            </p:nvSpPr>
            <p:spPr>
              <a:xfrm flipV="1">
                <a:off x="5436543" y="3432036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7" name="椭圆 6"/>
              <p:cNvSpPr/>
              <p:nvPr/>
            </p:nvSpPr>
            <p:spPr>
              <a:xfrm flipV="1">
                <a:off x="5471580" y="3286099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8" name="椭圆 7"/>
              <p:cNvSpPr/>
              <p:nvPr/>
            </p:nvSpPr>
            <p:spPr>
              <a:xfrm flipV="1">
                <a:off x="5529013" y="3147439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9" name="椭圆 8"/>
              <p:cNvSpPr/>
              <p:nvPr/>
            </p:nvSpPr>
            <p:spPr>
              <a:xfrm flipV="1">
                <a:off x="5607432" y="3019472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0" name="椭圆 9"/>
              <p:cNvSpPr/>
              <p:nvPr/>
            </p:nvSpPr>
            <p:spPr>
              <a:xfrm flipV="1">
                <a:off x="5704903" y="2905347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1" name="椭圆 10"/>
              <p:cNvSpPr/>
              <p:nvPr/>
            </p:nvSpPr>
            <p:spPr>
              <a:xfrm flipV="1">
                <a:off x="5819028" y="2807876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2" name="椭圆 11"/>
              <p:cNvSpPr/>
              <p:nvPr/>
            </p:nvSpPr>
            <p:spPr>
              <a:xfrm flipV="1">
                <a:off x="5704903" y="4257964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3" name="椭圆 12"/>
              <p:cNvSpPr/>
              <p:nvPr/>
            </p:nvSpPr>
            <p:spPr>
              <a:xfrm flipV="1">
                <a:off x="5607432" y="4143840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4" name="椭圆 13"/>
              <p:cNvSpPr/>
              <p:nvPr/>
            </p:nvSpPr>
            <p:spPr>
              <a:xfrm flipV="1">
                <a:off x="5529013" y="4015873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5" name="椭圆 14"/>
              <p:cNvSpPr/>
              <p:nvPr/>
            </p:nvSpPr>
            <p:spPr>
              <a:xfrm flipV="1">
                <a:off x="5471580" y="3877213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6" name="椭圆 15"/>
              <p:cNvSpPr/>
              <p:nvPr/>
            </p:nvSpPr>
            <p:spPr>
              <a:xfrm flipV="1">
                <a:off x="5436543" y="3731277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7" name="椭圆 16"/>
              <p:cNvSpPr/>
              <p:nvPr/>
            </p:nvSpPr>
            <p:spPr>
              <a:xfrm flipV="1">
                <a:off x="7057520" y="2905347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8" name="椭圆 17"/>
              <p:cNvSpPr/>
              <p:nvPr/>
            </p:nvSpPr>
            <p:spPr>
              <a:xfrm flipV="1">
                <a:off x="7154993" y="3019472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9" name="椭圆 18"/>
              <p:cNvSpPr/>
              <p:nvPr/>
            </p:nvSpPr>
            <p:spPr>
              <a:xfrm flipV="1">
                <a:off x="7233410" y="3147439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0" name="椭圆 19"/>
              <p:cNvSpPr/>
              <p:nvPr/>
            </p:nvSpPr>
            <p:spPr>
              <a:xfrm flipV="1">
                <a:off x="7290845" y="3286099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1" name="椭圆 20"/>
              <p:cNvSpPr/>
              <p:nvPr/>
            </p:nvSpPr>
            <p:spPr>
              <a:xfrm flipV="1">
                <a:off x="7325881" y="3432036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2" name="椭圆 21"/>
              <p:cNvSpPr/>
              <p:nvPr/>
            </p:nvSpPr>
            <p:spPr>
              <a:xfrm flipV="1">
                <a:off x="7337657" y="3581656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3" name="椭圆 22"/>
              <p:cNvSpPr/>
              <p:nvPr/>
            </p:nvSpPr>
            <p:spPr>
              <a:xfrm flipV="1">
                <a:off x="7325881" y="3731277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4" name="椭圆 23"/>
              <p:cNvSpPr/>
              <p:nvPr/>
            </p:nvSpPr>
            <p:spPr>
              <a:xfrm flipV="1">
                <a:off x="7290845" y="3877213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5" name="椭圆 24"/>
              <p:cNvSpPr/>
              <p:nvPr/>
            </p:nvSpPr>
            <p:spPr>
              <a:xfrm flipV="1">
                <a:off x="7233410" y="4015873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6" name="椭圆 25"/>
              <p:cNvSpPr/>
              <p:nvPr/>
            </p:nvSpPr>
            <p:spPr>
              <a:xfrm flipV="1">
                <a:off x="7154993" y="4143840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7" name="椭圆 26"/>
              <p:cNvSpPr/>
              <p:nvPr/>
            </p:nvSpPr>
            <p:spPr>
              <a:xfrm flipV="1">
                <a:off x="7057520" y="4257964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8" name="椭圆 27"/>
              <p:cNvSpPr/>
              <p:nvPr/>
            </p:nvSpPr>
            <p:spPr>
              <a:xfrm flipV="1">
                <a:off x="6943396" y="4355437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sp>
        <p:nvSpPr>
          <p:cNvPr id="292" name="椭圆 291"/>
          <p:cNvSpPr/>
          <p:nvPr/>
        </p:nvSpPr>
        <p:spPr>
          <a:xfrm>
            <a:off x="5832844" y="1197520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293" name="组合 292"/>
          <p:cNvGrpSpPr/>
          <p:nvPr/>
        </p:nvGrpSpPr>
        <p:grpSpPr>
          <a:xfrm>
            <a:off x="5832844" y="1197520"/>
            <a:ext cx="526312" cy="526312"/>
            <a:chOff x="6961396" y="1528448"/>
            <a:chExt cx="552506" cy="552506"/>
          </a:xfrm>
        </p:grpSpPr>
        <p:cxnSp>
          <p:nvCxnSpPr>
            <p:cNvPr id="297" name="直接连接符 296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8" name="椭圆 297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94" name="组合 293"/>
          <p:cNvGrpSpPr/>
          <p:nvPr/>
        </p:nvGrpSpPr>
        <p:grpSpPr>
          <a:xfrm>
            <a:off x="5832844" y="1197520"/>
            <a:ext cx="526312" cy="526312"/>
            <a:chOff x="6961396" y="1528448"/>
            <a:chExt cx="552506" cy="552506"/>
          </a:xfrm>
        </p:grpSpPr>
        <p:cxnSp>
          <p:nvCxnSpPr>
            <p:cNvPr id="295" name="直接连接符 294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椭圆 295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300" name="椭圆 299"/>
          <p:cNvSpPr/>
          <p:nvPr/>
        </p:nvSpPr>
        <p:spPr>
          <a:xfrm>
            <a:off x="7224659" y="1774029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301" name="组合 300"/>
          <p:cNvGrpSpPr/>
          <p:nvPr/>
        </p:nvGrpSpPr>
        <p:grpSpPr>
          <a:xfrm>
            <a:off x="7224659" y="1774029"/>
            <a:ext cx="526312" cy="526312"/>
            <a:chOff x="6961396" y="1528448"/>
            <a:chExt cx="552506" cy="552506"/>
          </a:xfrm>
        </p:grpSpPr>
        <p:cxnSp>
          <p:nvCxnSpPr>
            <p:cNvPr id="305" name="直接连接符 304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2" name="椭圆 341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02" name="组合 301"/>
          <p:cNvGrpSpPr/>
          <p:nvPr/>
        </p:nvGrpSpPr>
        <p:grpSpPr>
          <a:xfrm>
            <a:off x="7224659" y="1774029"/>
            <a:ext cx="526312" cy="526312"/>
            <a:chOff x="6961396" y="1528448"/>
            <a:chExt cx="552506" cy="552506"/>
          </a:xfrm>
        </p:grpSpPr>
        <p:cxnSp>
          <p:nvCxnSpPr>
            <p:cNvPr id="303" name="直接连接符 302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椭圆 303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03" name="椭圆 402"/>
          <p:cNvSpPr/>
          <p:nvPr/>
        </p:nvSpPr>
        <p:spPr>
          <a:xfrm>
            <a:off x="7801168" y="3165844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04" name="组合 403"/>
          <p:cNvGrpSpPr/>
          <p:nvPr/>
        </p:nvGrpSpPr>
        <p:grpSpPr>
          <a:xfrm>
            <a:off x="7801168" y="3165844"/>
            <a:ext cx="526312" cy="526312"/>
            <a:chOff x="6961396" y="1528448"/>
            <a:chExt cx="552506" cy="552506"/>
          </a:xfrm>
        </p:grpSpPr>
        <p:cxnSp>
          <p:nvCxnSpPr>
            <p:cNvPr id="408" name="直接连接符 407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" name="椭圆 40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05" name="组合 404"/>
          <p:cNvGrpSpPr/>
          <p:nvPr/>
        </p:nvGrpSpPr>
        <p:grpSpPr>
          <a:xfrm>
            <a:off x="7801168" y="3165844"/>
            <a:ext cx="526312" cy="526312"/>
            <a:chOff x="6961396" y="1528448"/>
            <a:chExt cx="552506" cy="552506"/>
          </a:xfrm>
        </p:grpSpPr>
        <p:cxnSp>
          <p:nvCxnSpPr>
            <p:cNvPr id="406" name="直接连接符 405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7" name="椭圆 40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11" name="椭圆 410"/>
          <p:cNvSpPr/>
          <p:nvPr/>
        </p:nvSpPr>
        <p:spPr>
          <a:xfrm>
            <a:off x="7224659" y="4557659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12" name="组合 411"/>
          <p:cNvGrpSpPr/>
          <p:nvPr/>
        </p:nvGrpSpPr>
        <p:grpSpPr>
          <a:xfrm>
            <a:off x="7224659" y="4557659"/>
            <a:ext cx="526312" cy="526312"/>
            <a:chOff x="6961396" y="1528448"/>
            <a:chExt cx="552506" cy="552506"/>
          </a:xfrm>
        </p:grpSpPr>
        <p:cxnSp>
          <p:nvCxnSpPr>
            <p:cNvPr id="416" name="直接连接符 415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7" name="椭圆 41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13" name="组合 412"/>
          <p:cNvGrpSpPr/>
          <p:nvPr/>
        </p:nvGrpSpPr>
        <p:grpSpPr>
          <a:xfrm>
            <a:off x="7224659" y="4557659"/>
            <a:ext cx="526312" cy="526312"/>
            <a:chOff x="6961396" y="1528448"/>
            <a:chExt cx="552506" cy="552506"/>
          </a:xfrm>
        </p:grpSpPr>
        <p:cxnSp>
          <p:nvCxnSpPr>
            <p:cNvPr id="414" name="直接连接符 413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" name="椭圆 41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19" name="椭圆 418"/>
          <p:cNvSpPr/>
          <p:nvPr/>
        </p:nvSpPr>
        <p:spPr>
          <a:xfrm>
            <a:off x="5832844" y="5134168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20" name="组合 419"/>
          <p:cNvGrpSpPr/>
          <p:nvPr/>
        </p:nvGrpSpPr>
        <p:grpSpPr>
          <a:xfrm>
            <a:off x="5832844" y="5134168"/>
            <a:ext cx="526312" cy="526312"/>
            <a:chOff x="6961396" y="1528448"/>
            <a:chExt cx="552506" cy="552506"/>
          </a:xfrm>
        </p:grpSpPr>
        <p:cxnSp>
          <p:nvCxnSpPr>
            <p:cNvPr id="424" name="直接连接符 423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5" name="椭圆 42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21" name="组合 420"/>
          <p:cNvGrpSpPr/>
          <p:nvPr/>
        </p:nvGrpSpPr>
        <p:grpSpPr>
          <a:xfrm>
            <a:off x="5832844" y="5134168"/>
            <a:ext cx="526312" cy="526312"/>
            <a:chOff x="6961396" y="1528448"/>
            <a:chExt cx="552506" cy="552506"/>
          </a:xfrm>
        </p:grpSpPr>
        <p:cxnSp>
          <p:nvCxnSpPr>
            <p:cNvPr id="422" name="直接连接符 421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椭圆 42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27" name="椭圆 426"/>
          <p:cNvSpPr/>
          <p:nvPr/>
        </p:nvSpPr>
        <p:spPr>
          <a:xfrm>
            <a:off x="4441028" y="4557659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28" name="组合 427"/>
          <p:cNvGrpSpPr/>
          <p:nvPr/>
        </p:nvGrpSpPr>
        <p:grpSpPr>
          <a:xfrm>
            <a:off x="4441028" y="4557659"/>
            <a:ext cx="526312" cy="526312"/>
            <a:chOff x="6961396" y="1528448"/>
            <a:chExt cx="552506" cy="552506"/>
          </a:xfrm>
        </p:grpSpPr>
        <p:cxnSp>
          <p:nvCxnSpPr>
            <p:cNvPr id="432" name="直接连接符 431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3" name="椭圆 43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29" name="组合 428"/>
          <p:cNvGrpSpPr/>
          <p:nvPr/>
        </p:nvGrpSpPr>
        <p:grpSpPr>
          <a:xfrm>
            <a:off x="4441028" y="4557659"/>
            <a:ext cx="526312" cy="526312"/>
            <a:chOff x="6961396" y="1528448"/>
            <a:chExt cx="552506" cy="552506"/>
          </a:xfrm>
        </p:grpSpPr>
        <p:cxnSp>
          <p:nvCxnSpPr>
            <p:cNvPr id="430" name="直接连接符 429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椭圆 43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35" name="椭圆 434"/>
          <p:cNvSpPr/>
          <p:nvPr/>
        </p:nvSpPr>
        <p:spPr>
          <a:xfrm>
            <a:off x="3864520" y="3165844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36" name="组合 435"/>
          <p:cNvGrpSpPr/>
          <p:nvPr/>
        </p:nvGrpSpPr>
        <p:grpSpPr>
          <a:xfrm>
            <a:off x="3864520" y="3165844"/>
            <a:ext cx="526312" cy="526312"/>
            <a:chOff x="6961396" y="1528448"/>
            <a:chExt cx="552506" cy="552506"/>
          </a:xfrm>
        </p:grpSpPr>
        <p:cxnSp>
          <p:nvCxnSpPr>
            <p:cNvPr id="440" name="直接连接符 439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1" name="椭圆 44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37" name="组合 436"/>
          <p:cNvGrpSpPr/>
          <p:nvPr/>
        </p:nvGrpSpPr>
        <p:grpSpPr>
          <a:xfrm>
            <a:off x="3864520" y="3165844"/>
            <a:ext cx="526312" cy="526312"/>
            <a:chOff x="6961396" y="1528448"/>
            <a:chExt cx="552506" cy="552506"/>
          </a:xfrm>
        </p:grpSpPr>
        <p:cxnSp>
          <p:nvCxnSpPr>
            <p:cNvPr id="438" name="直接连接符 437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9" name="椭圆 43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43" name="椭圆 442"/>
          <p:cNvSpPr/>
          <p:nvPr/>
        </p:nvSpPr>
        <p:spPr>
          <a:xfrm>
            <a:off x="4441028" y="1774029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44" name="组合 443"/>
          <p:cNvGrpSpPr/>
          <p:nvPr/>
        </p:nvGrpSpPr>
        <p:grpSpPr>
          <a:xfrm>
            <a:off x="4441028" y="1774029"/>
            <a:ext cx="526312" cy="526312"/>
            <a:chOff x="6961396" y="1528448"/>
            <a:chExt cx="552506" cy="552506"/>
          </a:xfrm>
        </p:grpSpPr>
        <p:cxnSp>
          <p:nvCxnSpPr>
            <p:cNvPr id="448" name="直接连接符 447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椭圆 44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45" name="组合 444"/>
          <p:cNvGrpSpPr/>
          <p:nvPr/>
        </p:nvGrpSpPr>
        <p:grpSpPr>
          <a:xfrm>
            <a:off x="4441028" y="1774029"/>
            <a:ext cx="526312" cy="526312"/>
            <a:chOff x="6961396" y="1528448"/>
            <a:chExt cx="552506" cy="552506"/>
          </a:xfrm>
        </p:grpSpPr>
        <p:cxnSp>
          <p:nvCxnSpPr>
            <p:cNvPr id="446" name="直接连接符 445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7" name="椭圆 44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51" name="椭圆 450"/>
          <p:cNvSpPr/>
          <p:nvPr/>
        </p:nvSpPr>
        <p:spPr>
          <a:xfrm>
            <a:off x="5832844" y="-272508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52" name="组合 451"/>
          <p:cNvGrpSpPr/>
          <p:nvPr/>
        </p:nvGrpSpPr>
        <p:grpSpPr>
          <a:xfrm>
            <a:off x="5832844" y="-272508"/>
            <a:ext cx="526312" cy="526312"/>
            <a:chOff x="6961396" y="1528448"/>
            <a:chExt cx="552506" cy="552506"/>
          </a:xfrm>
        </p:grpSpPr>
        <p:cxnSp>
          <p:nvCxnSpPr>
            <p:cNvPr id="456" name="直接连接符 455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7" name="椭圆 45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53" name="组合 452"/>
          <p:cNvGrpSpPr/>
          <p:nvPr/>
        </p:nvGrpSpPr>
        <p:grpSpPr>
          <a:xfrm>
            <a:off x="5832844" y="-272508"/>
            <a:ext cx="526312" cy="526312"/>
            <a:chOff x="6961396" y="1528448"/>
            <a:chExt cx="552506" cy="552506"/>
          </a:xfrm>
        </p:grpSpPr>
        <p:cxnSp>
          <p:nvCxnSpPr>
            <p:cNvPr id="454" name="直接连接符 453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5" name="椭圆 45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59" name="椭圆 458"/>
          <p:cNvSpPr/>
          <p:nvPr/>
        </p:nvSpPr>
        <p:spPr>
          <a:xfrm>
            <a:off x="7148644" y="-10779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60" name="组合 459"/>
          <p:cNvGrpSpPr/>
          <p:nvPr/>
        </p:nvGrpSpPr>
        <p:grpSpPr>
          <a:xfrm>
            <a:off x="7148644" y="-10779"/>
            <a:ext cx="526312" cy="526312"/>
            <a:chOff x="6961396" y="1528448"/>
            <a:chExt cx="552506" cy="552506"/>
          </a:xfrm>
        </p:grpSpPr>
        <p:cxnSp>
          <p:nvCxnSpPr>
            <p:cNvPr id="464" name="直接连接符 463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5" name="椭圆 46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61" name="组合 460"/>
          <p:cNvGrpSpPr/>
          <p:nvPr/>
        </p:nvGrpSpPr>
        <p:grpSpPr>
          <a:xfrm>
            <a:off x="7148644" y="-10779"/>
            <a:ext cx="526312" cy="526312"/>
            <a:chOff x="6961396" y="1528448"/>
            <a:chExt cx="552506" cy="552506"/>
          </a:xfrm>
        </p:grpSpPr>
        <p:cxnSp>
          <p:nvCxnSpPr>
            <p:cNvPr id="462" name="直接连接符 461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3" name="椭圆 46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67" name="椭圆 466"/>
          <p:cNvSpPr/>
          <p:nvPr/>
        </p:nvSpPr>
        <p:spPr>
          <a:xfrm>
            <a:off x="8264126" y="734562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68" name="组合 467"/>
          <p:cNvGrpSpPr/>
          <p:nvPr/>
        </p:nvGrpSpPr>
        <p:grpSpPr>
          <a:xfrm>
            <a:off x="8264126" y="734562"/>
            <a:ext cx="526312" cy="526312"/>
            <a:chOff x="6961396" y="1528448"/>
            <a:chExt cx="552506" cy="552506"/>
          </a:xfrm>
        </p:grpSpPr>
        <p:cxnSp>
          <p:nvCxnSpPr>
            <p:cNvPr id="472" name="直接连接符 471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3" name="椭圆 47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69" name="组合 468"/>
          <p:cNvGrpSpPr/>
          <p:nvPr/>
        </p:nvGrpSpPr>
        <p:grpSpPr>
          <a:xfrm>
            <a:off x="8264126" y="734562"/>
            <a:ext cx="526312" cy="526312"/>
            <a:chOff x="6961396" y="1528448"/>
            <a:chExt cx="552506" cy="552506"/>
          </a:xfrm>
        </p:grpSpPr>
        <p:cxnSp>
          <p:nvCxnSpPr>
            <p:cNvPr id="470" name="直接连接符 469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1" name="椭圆 47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75" name="椭圆 474"/>
          <p:cNvSpPr/>
          <p:nvPr/>
        </p:nvSpPr>
        <p:spPr>
          <a:xfrm>
            <a:off x="9009467" y="1850043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76" name="组合 475"/>
          <p:cNvGrpSpPr/>
          <p:nvPr/>
        </p:nvGrpSpPr>
        <p:grpSpPr>
          <a:xfrm>
            <a:off x="9009467" y="1850043"/>
            <a:ext cx="526312" cy="526312"/>
            <a:chOff x="6961396" y="1528448"/>
            <a:chExt cx="552506" cy="552506"/>
          </a:xfrm>
        </p:grpSpPr>
        <p:cxnSp>
          <p:nvCxnSpPr>
            <p:cNvPr id="480" name="直接连接符 479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1" name="椭圆 48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77" name="组合 476"/>
          <p:cNvGrpSpPr/>
          <p:nvPr/>
        </p:nvGrpSpPr>
        <p:grpSpPr>
          <a:xfrm>
            <a:off x="9009467" y="1850043"/>
            <a:ext cx="526312" cy="526312"/>
            <a:chOff x="6961396" y="1528448"/>
            <a:chExt cx="552506" cy="552506"/>
          </a:xfrm>
        </p:grpSpPr>
        <p:cxnSp>
          <p:nvCxnSpPr>
            <p:cNvPr id="478" name="直接连接符 477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9" name="椭圆 47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83" name="椭圆 482"/>
          <p:cNvSpPr/>
          <p:nvPr/>
        </p:nvSpPr>
        <p:spPr>
          <a:xfrm>
            <a:off x="9271195" y="3165844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84" name="组合 483"/>
          <p:cNvGrpSpPr/>
          <p:nvPr/>
        </p:nvGrpSpPr>
        <p:grpSpPr>
          <a:xfrm>
            <a:off x="9271195" y="3165844"/>
            <a:ext cx="526312" cy="526312"/>
            <a:chOff x="6961396" y="1528448"/>
            <a:chExt cx="552506" cy="552506"/>
          </a:xfrm>
        </p:grpSpPr>
        <p:cxnSp>
          <p:nvCxnSpPr>
            <p:cNvPr id="488" name="直接连接符 487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9" name="椭圆 48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85" name="组合 484"/>
          <p:cNvGrpSpPr/>
          <p:nvPr/>
        </p:nvGrpSpPr>
        <p:grpSpPr>
          <a:xfrm>
            <a:off x="9271195" y="3165844"/>
            <a:ext cx="526312" cy="526312"/>
            <a:chOff x="6961396" y="1528448"/>
            <a:chExt cx="552506" cy="552506"/>
          </a:xfrm>
        </p:grpSpPr>
        <p:cxnSp>
          <p:nvCxnSpPr>
            <p:cNvPr id="486" name="直接连接符 485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7" name="椭圆 48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91" name="椭圆 490"/>
          <p:cNvSpPr/>
          <p:nvPr/>
        </p:nvSpPr>
        <p:spPr>
          <a:xfrm>
            <a:off x="9009467" y="4481645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492" name="组合 491"/>
          <p:cNvGrpSpPr/>
          <p:nvPr/>
        </p:nvGrpSpPr>
        <p:grpSpPr>
          <a:xfrm>
            <a:off x="9009467" y="4481645"/>
            <a:ext cx="526312" cy="526312"/>
            <a:chOff x="6961396" y="1528448"/>
            <a:chExt cx="552506" cy="552506"/>
          </a:xfrm>
        </p:grpSpPr>
        <p:cxnSp>
          <p:nvCxnSpPr>
            <p:cNvPr id="496" name="直接连接符 495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7" name="椭圆 49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493" name="组合 492"/>
          <p:cNvGrpSpPr/>
          <p:nvPr/>
        </p:nvGrpSpPr>
        <p:grpSpPr>
          <a:xfrm>
            <a:off x="9009467" y="4481645"/>
            <a:ext cx="526312" cy="526312"/>
            <a:chOff x="6961396" y="1528448"/>
            <a:chExt cx="552506" cy="552506"/>
          </a:xfrm>
        </p:grpSpPr>
        <p:cxnSp>
          <p:nvCxnSpPr>
            <p:cNvPr id="494" name="直接连接符 493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5" name="椭圆 49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499" name="椭圆 498"/>
          <p:cNvSpPr/>
          <p:nvPr/>
        </p:nvSpPr>
        <p:spPr>
          <a:xfrm>
            <a:off x="8264126" y="5597126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00" name="组合 499"/>
          <p:cNvGrpSpPr/>
          <p:nvPr/>
        </p:nvGrpSpPr>
        <p:grpSpPr>
          <a:xfrm>
            <a:off x="8264126" y="5597126"/>
            <a:ext cx="526312" cy="526312"/>
            <a:chOff x="6961396" y="1528448"/>
            <a:chExt cx="552506" cy="552506"/>
          </a:xfrm>
        </p:grpSpPr>
        <p:cxnSp>
          <p:nvCxnSpPr>
            <p:cNvPr id="504" name="直接连接符 503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5" name="椭圆 50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01" name="组合 500"/>
          <p:cNvGrpSpPr/>
          <p:nvPr/>
        </p:nvGrpSpPr>
        <p:grpSpPr>
          <a:xfrm>
            <a:off x="8264126" y="5597126"/>
            <a:ext cx="526312" cy="526312"/>
            <a:chOff x="6961396" y="1528448"/>
            <a:chExt cx="552506" cy="552506"/>
          </a:xfrm>
        </p:grpSpPr>
        <p:cxnSp>
          <p:nvCxnSpPr>
            <p:cNvPr id="502" name="直接连接符 501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3" name="椭圆 50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07" name="椭圆 506"/>
          <p:cNvSpPr/>
          <p:nvPr/>
        </p:nvSpPr>
        <p:spPr>
          <a:xfrm>
            <a:off x="7148644" y="6342467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08" name="组合 507"/>
          <p:cNvGrpSpPr/>
          <p:nvPr/>
        </p:nvGrpSpPr>
        <p:grpSpPr>
          <a:xfrm>
            <a:off x="7148644" y="6342467"/>
            <a:ext cx="526312" cy="526312"/>
            <a:chOff x="6961396" y="1528448"/>
            <a:chExt cx="552506" cy="552506"/>
          </a:xfrm>
        </p:grpSpPr>
        <p:cxnSp>
          <p:nvCxnSpPr>
            <p:cNvPr id="512" name="直接连接符 511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3" name="椭圆 51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09" name="组合 508"/>
          <p:cNvGrpSpPr/>
          <p:nvPr/>
        </p:nvGrpSpPr>
        <p:grpSpPr>
          <a:xfrm>
            <a:off x="7148644" y="6342467"/>
            <a:ext cx="526312" cy="526312"/>
            <a:chOff x="6961396" y="1528448"/>
            <a:chExt cx="552506" cy="552506"/>
          </a:xfrm>
        </p:grpSpPr>
        <p:cxnSp>
          <p:nvCxnSpPr>
            <p:cNvPr id="510" name="直接连接符 509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1" name="椭圆 51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15" name="椭圆 514"/>
          <p:cNvSpPr/>
          <p:nvPr/>
        </p:nvSpPr>
        <p:spPr>
          <a:xfrm>
            <a:off x="5832844" y="6604196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16" name="组合 515"/>
          <p:cNvGrpSpPr/>
          <p:nvPr/>
        </p:nvGrpSpPr>
        <p:grpSpPr>
          <a:xfrm>
            <a:off x="5832844" y="6604196"/>
            <a:ext cx="526312" cy="526312"/>
            <a:chOff x="6961396" y="1528448"/>
            <a:chExt cx="552506" cy="552506"/>
          </a:xfrm>
        </p:grpSpPr>
        <p:cxnSp>
          <p:nvCxnSpPr>
            <p:cNvPr id="520" name="直接连接符 519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1" name="椭圆 52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17" name="组合 516"/>
          <p:cNvGrpSpPr/>
          <p:nvPr/>
        </p:nvGrpSpPr>
        <p:grpSpPr>
          <a:xfrm>
            <a:off x="5832844" y="6604196"/>
            <a:ext cx="526312" cy="526312"/>
            <a:chOff x="6961396" y="1528448"/>
            <a:chExt cx="552506" cy="552506"/>
          </a:xfrm>
        </p:grpSpPr>
        <p:cxnSp>
          <p:nvCxnSpPr>
            <p:cNvPr id="518" name="直接连接符 517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9" name="椭圆 51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23" name="椭圆 522"/>
          <p:cNvSpPr/>
          <p:nvPr/>
        </p:nvSpPr>
        <p:spPr>
          <a:xfrm>
            <a:off x="4517043" y="6342467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24" name="组合 523"/>
          <p:cNvGrpSpPr/>
          <p:nvPr/>
        </p:nvGrpSpPr>
        <p:grpSpPr>
          <a:xfrm>
            <a:off x="4517043" y="6342467"/>
            <a:ext cx="526312" cy="526312"/>
            <a:chOff x="6961396" y="1528448"/>
            <a:chExt cx="552506" cy="552506"/>
          </a:xfrm>
        </p:grpSpPr>
        <p:cxnSp>
          <p:nvCxnSpPr>
            <p:cNvPr id="528" name="直接连接符 527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9" name="椭圆 52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25" name="组合 524"/>
          <p:cNvGrpSpPr/>
          <p:nvPr/>
        </p:nvGrpSpPr>
        <p:grpSpPr>
          <a:xfrm>
            <a:off x="4517043" y="6342467"/>
            <a:ext cx="526312" cy="526312"/>
            <a:chOff x="6961396" y="1528448"/>
            <a:chExt cx="552506" cy="552506"/>
          </a:xfrm>
        </p:grpSpPr>
        <p:cxnSp>
          <p:nvCxnSpPr>
            <p:cNvPr id="526" name="直接连接符 525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7" name="椭圆 52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31" name="椭圆 530"/>
          <p:cNvSpPr/>
          <p:nvPr/>
        </p:nvSpPr>
        <p:spPr>
          <a:xfrm>
            <a:off x="3401561" y="5597126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32" name="组合 531"/>
          <p:cNvGrpSpPr/>
          <p:nvPr/>
        </p:nvGrpSpPr>
        <p:grpSpPr>
          <a:xfrm>
            <a:off x="3401561" y="5597126"/>
            <a:ext cx="526312" cy="526312"/>
            <a:chOff x="6961396" y="1528448"/>
            <a:chExt cx="552506" cy="552506"/>
          </a:xfrm>
        </p:grpSpPr>
        <p:cxnSp>
          <p:nvCxnSpPr>
            <p:cNvPr id="536" name="直接连接符 535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7" name="椭圆 53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33" name="组合 532"/>
          <p:cNvGrpSpPr/>
          <p:nvPr/>
        </p:nvGrpSpPr>
        <p:grpSpPr>
          <a:xfrm>
            <a:off x="3401561" y="5597126"/>
            <a:ext cx="526312" cy="526312"/>
            <a:chOff x="6961396" y="1528448"/>
            <a:chExt cx="552506" cy="552506"/>
          </a:xfrm>
        </p:grpSpPr>
        <p:cxnSp>
          <p:nvCxnSpPr>
            <p:cNvPr id="534" name="直接连接符 533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5" name="椭圆 53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39" name="椭圆 538"/>
          <p:cNvSpPr/>
          <p:nvPr/>
        </p:nvSpPr>
        <p:spPr>
          <a:xfrm>
            <a:off x="2656221" y="4481645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40" name="组合 539"/>
          <p:cNvGrpSpPr/>
          <p:nvPr/>
        </p:nvGrpSpPr>
        <p:grpSpPr>
          <a:xfrm>
            <a:off x="2656221" y="4481645"/>
            <a:ext cx="526312" cy="526312"/>
            <a:chOff x="6961396" y="1528448"/>
            <a:chExt cx="552506" cy="552506"/>
          </a:xfrm>
        </p:grpSpPr>
        <p:cxnSp>
          <p:nvCxnSpPr>
            <p:cNvPr id="544" name="直接连接符 543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5" name="椭圆 54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41" name="组合 540"/>
          <p:cNvGrpSpPr/>
          <p:nvPr/>
        </p:nvGrpSpPr>
        <p:grpSpPr>
          <a:xfrm>
            <a:off x="2656221" y="4481645"/>
            <a:ext cx="526312" cy="526312"/>
            <a:chOff x="6961396" y="1528448"/>
            <a:chExt cx="552506" cy="552506"/>
          </a:xfrm>
        </p:grpSpPr>
        <p:cxnSp>
          <p:nvCxnSpPr>
            <p:cNvPr id="542" name="直接连接符 541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3" name="椭圆 54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47" name="椭圆 546"/>
          <p:cNvSpPr/>
          <p:nvPr/>
        </p:nvSpPr>
        <p:spPr>
          <a:xfrm>
            <a:off x="2394492" y="3165844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48" name="组合 547"/>
          <p:cNvGrpSpPr/>
          <p:nvPr/>
        </p:nvGrpSpPr>
        <p:grpSpPr>
          <a:xfrm>
            <a:off x="2394492" y="3165844"/>
            <a:ext cx="526312" cy="526312"/>
            <a:chOff x="6961396" y="1528448"/>
            <a:chExt cx="552506" cy="552506"/>
          </a:xfrm>
        </p:grpSpPr>
        <p:cxnSp>
          <p:nvCxnSpPr>
            <p:cNvPr id="552" name="直接连接符 551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3" name="椭圆 55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49" name="组合 548"/>
          <p:cNvGrpSpPr/>
          <p:nvPr/>
        </p:nvGrpSpPr>
        <p:grpSpPr>
          <a:xfrm>
            <a:off x="2394492" y="3165844"/>
            <a:ext cx="526312" cy="526312"/>
            <a:chOff x="6961396" y="1528448"/>
            <a:chExt cx="552506" cy="552506"/>
          </a:xfrm>
        </p:grpSpPr>
        <p:cxnSp>
          <p:nvCxnSpPr>
            <p:cNvPr id="550" name="直接连接符 549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1" name="椭圆 55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55" name="椭圆 554"/>
          <p:cNvSpPr/>
          <p:nvPr/>
        </p:nvSpPr>
        <p:spPr>
          <a:xfrm>
            <a:off x="2656221" y="1850043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56" name="组合 555"/>
          <p:cNvGrpSpPr/>
          <p:nvPr/>
        </p:nvGrpSpPr>
        <p:grpSpPr>
          <a:xfrm>
            <a:off x="2656221" y="1850043"/>
            <a:ext cx="526312" cy="526312"/>
            <a:chOff x="6961396" y="1528448"/>
            <a:chExt cx="552506" cy="552506"/>
          </a:xfrm>
        </p:grpSpPr>
        <p:cxnSp>
          <p:nvCxnSpPr>
            <p:cNvPr id="560" name="直接连接符 559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1" name="椭圆 56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57" name="组合 556"/>
          <p:cNvGrpSpPr/>
          <p:nvPr/>
        </p:nvGrpSpPr>
        <p:grpSpPr>
          <a:xfrm>
            <a:off x="2656221" y="1850043"/>
            <a:ext cx="526312" cy="526312"/>
            <a:chOff x="6961396" y="1528448"/>
            <a:chExt cx="552506" cy="552506"/>
          </a:xfrm>
        </p:grpSpPr>
        <p:cxnSp>
          <p:nvCxnSpPr>
            <p:cNvPr id="558" name="直接连接符 557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9" name="椭圆 55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63" name="椭圆 562"/>
          <p:cNvSpPr/>
          <p:nvPr/>
        </p:nvSpPr>
        <p:spPr>
          <a:xfrm>
            <a:off x="3401561" y="734562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64" name="组合 563"/>
          <p:cNvGrpSpPr/>
          <p:nvPr/>
        </p:nvGrpSpPr>
        <p:grpSpPr>
          <a:xfrm>
            <a:off x="3401561" y="734562"/>
            <a:ext cx="526312" cy="526312"/>
            <a:chOff x="6961396" y="1528448"/>
            <a:chExt cx="552506" cy="552506"/>
          </a:xfrm>
        </p:grpSpPr>
        <p:cxnSp>
          <p:nvCxnSpPr>
            <p:cNvPr id="568" name="直接连接符 567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9" name="椭圆 56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65" name="组合 564"/>
          <p:cNvGrpSpPr/>
          <p:nvPr/>
        </p:nvGrpSpPr>
        <p:grpSpPr>
          <a:xfrm>
            <a:off x="3401561" y="734562"/>
            <a:ext cx="526312" cy="526312"/>
            <a:chOff x="6961396" y="1528448"/>
            <a:chExt cx="552506" cy="552506"/>
          </a:xfrm>
        </p:grpSpPr>
        <p:cxnSp>
          <p:nvCxnSpPr>
            <p:cNvPr id="566" name="直接连接符 565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7" name="椭圆 56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71" name="椭圆 570"/>
          <p:cNvSpPr/>
          <p:nvPr/>
        </p:nvSpPr>
        <p:spPr>
          <a:xfrm>
            <a:off x="4517043" y="-10779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72" name="组合 571"/>
          <p:cNvGrpSpPr/>
          <p:nvPr/>
        </p:nvGrpSpPr>
        <p:grpSpPr>
          <a:xfrm>
            <a:off x="4517043" y="-10779"/>
            <a:ext cx="526312" cy="526312"/>
            <a:chOff x="6961396" y="1528448"/>
            <a:chExt cx="552506" cy="552506"/>
          </a:xfrm>
        </p:grpSpPr>
        <p:cxnSp>
          <p:nvCxnSpPr>
            <p:cNvPr id="576" name="直接连接符 575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7" name="椭圆 57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73" name="组合 572"/>
          <p:cNvGrpSpPr/>
          <p:nvPr/>
        </p:nvGrpSpPr>
        <p:grpSpPr>
          <a:xfrm>
            <a:off x="4517043" y="-10779"/>
            <a:ext cx="526312" cy="526312"/>
            <a:chOff x="6961396" y="1528448"/>
            <a:chExt cx="552506" cy="552506"/>
          </a:xfrm>
        </p:grpSpPr>
        <p:cxnSp>
          <p:nvCxnSpPr>
            <p:cNvPr id="574" name="直接连接符 573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5" name="椭圆 57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79" name="椭圆 578"/>
          <p:cNvSpPr/>
          <p:nvPr/>
        </p:nvSpPr>
        <p:spPr>
          <a:xfrm>
            <a:off x="2338371" y="-328628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80" name="组合 579"/>
          <p:cNvGrpSpPr/>
          <p:nvPr/>
        </p:nvGrpSpPr>
        <p:grpSpPr>
          <a:xfrm>
            <a:off x="2338371" y="-328628"/>
            <a:ext cx="526312" cy="526312"/>
            <a:chOff x="6961396" y="1528448"/>
            <a:chExt cx="552506" cy="552506"/>
          </a:xfrm>
        </p:grpSpPr>
        <p:cxnSp>
          <p:nvCxnSpPr>
            <p:cNvPr id="584" name="直接连接符 583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5" name="椭圆 58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81" name="组合 580"/>
          <p:cNvGrpSpPr/>
          <p:nvPr/>
        </p:nvGrpSpPr>
        <p:grpSpPr>
          <a:xfrm>
            <a:off x="2338371" y="-328628"/>
            <a:ext cx="526312" cy="526312"/>
            <a:chOff x="6961396" y="1528448"/>
            <a:chExt cx="552506" cy="552506"/>
          </a:xfrm>
        </p:grpSpPr>
        <p:cxnSp>
          <p:nvCxnSpPr>
            <p:cNvPr id="582" name="直接连接符 581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3" name="椭圆 58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87" name="椭圆 586"/>
          <p:cNvSpPr/>
          <p:nvPr/>
        </p:nvSpPr>
        <p:spPr>
          <a:xfrm>
            <a:off x="1723779" y="420254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88" name="组合 587"/>
          <p:cNvGrpSpPr/>
          <p:nvPr/>
        </p:nvGrpSpPr>
        <p:grpSpPr>
          <a:xfrm>
            <a:off x="1723779" y="420254"/>
            <a:ext cx="526312" cy="526312"/>
            <a:chOff x="6961396" y="1528448"/>
            <a:chExt cx="552506" cy="552506"/>
          </a:xfrm>
        </p:grpSpPr>
        <p:cxnSp>
          <p:nvCxnSpPr>
            <p:cNvPr id="592" name="直接连接符 591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3" name="椭圆 59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89" name="组合 588"/>
          <p:cNvGrpSpPr/>
          <p:nvPr/>
        </p:nvGrpSpPr>
        <p:grpSpPr>
          <a:xfrm>
            <a:off x="1723779" y="420254"/>
            <a:ext cx="526312" cy="526312"/>
            <a:chOff x="6961396" y="1528448"/>
            <a:chExt cx="552506" cy="552506"/>
          </a:xfrm>
        </p:grpSpPr>
        <p:cxnSp>
          <p:nvCxnSpPr>
            <p:cNvPr id="590" name="直接连接符 589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1" name="椭圆 59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595" name="椭圆 594"/>
          <p:cNvSpPr/>
          <p:nvPr/>
        </p:nvSpPr>
        <p:spPr>
          <a:xfrm>
            <a:off x="1267096" y="1274649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596" name="组合 595"/>
          <p:cNvGrpSpPr/>
          <p:nvPr/>
        </p:nvGrpSpPr>
        <p:grpSpPr>
          <a:xfrm>
            <a:off x="1267096" y="1274649"/>
            <a:ext cx="526312" cy="526312"/>
            <a:chOff x="6961396" y="1528448"/>
            <a:chExt cx="552506" cy="552506"/>
          </a:xfrm>
        </p:grpSpPr>
        <p:cxnSp>
          <p:nvCxnSpPr>
            <p:cNvPr id="600" name="直接连接符 599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1" name="椭圆 60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597" name="组合 596"/>
          <p:cNvGrpSpPr/>
          <p:nvPr/>
        </p:nvGrpSpPr>
        <p:grpSpPr>
          <a:xfrm>
            <a:off x="1267096" y="1274649"/>
            <a:ext cx="526312" cy="526312"/>
            <a:chOff x="6961396" y="1528448"/>
            <a:chExt cx="552506" cy="552506"/>
          </a:xfrm>
        </p:grpSpPr>
        <p:cxnSp>
          <p:nvCxnSpPr>
            <p:cNvPr id="598" name="直接连接符 597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9" name="椭圆 59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611" name="椭圆 610"/>
          <p:cNvSpPr/>
          <p:nvPr/>
        </p:nvSpPr>
        <p:spPr>
          <a:xfrm>
            <a:off x="985871" y="2201721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612" name="组合 611"/>
          <p:cNvGrpSpPr/>
          <p:nvPr/>
        </p:nvGrpSpPr>
        <p:grpSpPr>
          <a:xfrm>
            <a:off x="985871" y="2201721"/>
            <a:ext cx="526312" cy="526312"/>
            <a:chOff x="6961396" y="1528448"/>
            <a:chExt cx="552506" cy="552506"/>
          </a:xfrm>
        </p:grpSpPr>
        <p:cxnSp>
          <p:nvCxnSpPr>
            <p:cNvPr id="616" name="直接连接符 615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7" name="椭圆 61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613" name="组合 612"/>
          <p:cNvGrpSpPr/>
          <p:nvPr/>
        </p:nvGrpSpPr>
        <p:grpSpPr>
          <a:xfrm>
            <a:off x="985871" y="2201721"/>
            <a:ext cx="526312" cy="526312"/>
            <a:chOff x="6961396" y="1528448"/>
            <a:chExt cx="552506" cy="552506"/>
          </a:xfrm>
        </p:grpSpPr>
        <p:cxnSp>
          <p:nvCxnSpPr>
            <p:cNvPr id="614" name="直接连接符 613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5" name="椭圆 61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619" name="椭圆 618"/>
          <p:cNvSpPr/>
          <p:nvPr/>
        </p:nvSpPr>
        <p:spPr>
          <a:xfrm>
            <a:off x="890914" y="3165844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620" name="组合 619"/>
          <p:cNvGrpSpPr/>
          <p:nvPr/>
        </p:nvGrpSpPr>
        <p:grpSpPr>
          <a:xfrm>
            <a:off x="890914" y="3165844"/>
            <a:ext cx="526312" cy="526312"/>
            <a:chOff x="6961396" y="1528448"/>
            <a:chExt cx="552506" cy="552506"/>
          </a:xfrm>
        </p:grpSpPr>
        <p:cxnSp>
          <p:nvCxnSpPr>
            <p:cNvPr id="624" name="直接连接符 623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5" name="椭圆 62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621" name="组合 620"/>
          <p:cNvGrpSpPr/>
          <p:nvPr/>
        </p:nvGrpSpPr>
        <p:grpSpPr>
          <a:xfrm>
            <a:off x="890914" y="3165844"/>
            <a:ext cx="526312" cy="526312"/>
            <a:chOff x="6961396" y="1528448"/>
            <a:chExt cx="552506" cy="552506"/>
          </a:xfrm>
        </p:grpSpPr>
        <p:cxnSp>
          <p:nvCxnSpPr>
            <p:cNvPr id="622" name="直接连接符 621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3" name="椭圆 62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627" name="椭圆 626"/>
          <p:cNvSpPr/>
          <p:nvPr/>
        </p:nvSpPr>
        <p:spPr>
          <a:xfrm>
            <a:off x="985871" y="4129967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628" name="组合 627"/>
          <p:cNvGrpSpPr/>
          <p:nvPr/>
        </p:nvGrpSpPr>
        <p:grpSpPr>
          <a:xfrm>
            <a:off x="985871" y="4129967"/>
            <a:ext cx="526312" cy="526312"/>
            <a:chOff x="6961396" y="1528448"/>
            <a:chExt cx="552506" cy="552506"/>
          </a:xfrm>
        </p:grpSpPr>
        <p:cxnSp>
          <p:nvCxnSpPr>
            <p:cNvPr id="632" name="直接连接符 631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3" name="椭圆 632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629" name="组合 628"/>
          <p:cNvGrpSpPr/>
          <p:nvPr/>
        </p:nvGrpSpPr>
        <p:grpSpPr>
          <a:xfrm>
            <a:off x="985871" y="4129967"/>
            <a:ext cx="526312" cy="526312"/>
            <a:chOff x="6961396" y="1528448"/>
            <a:chExt cx="552506" cy="552506"/>
          </a:xfrm>
        </p:grpSpPr>
        <p:cxnSp>
          <p:nvCxnSpPr>
            <p:cNvPr id="630" name="直接连接符 629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1" name="椭圆 63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635" name="椭圆 634"/>
          <p:cNvSpPr/>
          <p:nvPr/>
        </p:nvSpPr>
        <p:spPr>
          <a:xfrm>
            <a:off x="1267096" y="5057039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636" name="组合 635"/>
          <p:cNvGrpSpPr/>
          <p:nvPr/>
        </p:nvGrpSpPr>
        <p:grpSpPr>
          <a:xfrm>
            <a:off x="1267096" y="5057039"/>
            <a:ext cx="526312" cy="526312"/>
            <a:chOff x="6961396" y="1528448"/>
            <a:chExt cx="552506" cy="552506"/>
          </a:xfrm>
        </p:grpSpPr>
        <p:cxnSp>
          <p:nvCxnSpPr>
            <p:cNvPr id="640" name="直接连接符 639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1" name="椭圆 640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637" name="组合 636"/>
          <p:cNvGrpSpPr/>
          <p:nvPr/>
        </p:nvGrpSpPr>
        <p:grpSpPr>
          <a:xfrm>
            <a:off x="1267096" y="5057039"/>
            <a:ext cx="526312" cy="526312"/>
            <a:chOff x="6961396" y="1528448"/>
            <a:chExt cx="552506" cy="552506"/>
          </a:xfrm>
        </p:grpSpPr>
        <p:cxnSp>
          <p:nvCxnSpPr>
            <p:cNvPr id="638" name="直接连接符 637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9" name="椭圆 63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643" name="椭圆 642"/>
          <p:cNvSpPr/>
          <p:nvPr/>
        </p:nvSpPr>
        <p:spPr>
          <a:xfrm>
            <a:off x="1723779" y="5911433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644" name="组合 643"/>
          <p:cNvGrpSpPr/>
          <p:nvPr/>
        </p:nvGrpSpPr>
        <p:grpSpPr>
          <a:xfrm>
            <a:off x="1723779" y="5911433"/>
            <a:ext cx="526312" cy="526312"/>
            <a:chOff x="6961396" y="1528448"/>
            <a:chExt cx="552506" cy="552506"/>
          </a:xfrm>
        </p:grpSpPr>
        <p:cxnSp>
          <p:nvCxnSpPr>
            <p:cNvPr id="648" name="直接连接符 647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9" name="椭圆 648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645" name="组合 644"/>
          <p:cNvGrpSpPr/>
          <p:nvPr/>
        </p:nvGrpSpPr>
        <p:grpSpPr>
          <a:xfrm>
            <a:off x="1723779" y="5911433"/>
            <a:ext cx="526312" cy="526312"/>
            <a:chOff x="6961396" y="1528448"/>
            <a:chExt cx="552506" cy="552506"/>
          </a:xfrm>
        </p:grpSpPr>
        <p:cxnSp>
          <p:nvCxnSpPr>
            <p:cNvPr id="646" name="直接连接符 645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7" name="椭圆 64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651" name="椭圆 650"/>
          <p:cNvSpPr/>
          <p:nvPr/>
        </p:nvSpPr>
        <p:spPr>
          <a:xfrm>
            <a:off x="2338371" y="6660316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652" name="组合 651"/>
          <p:cNvGrpSpPr/>
          <p:nvPr/>
        </p:nvGrpSpPr>
        <p:grpSpPr>
          <a:xfrm>
            <a:off x="2338371" y="6660316"/>
            <a:ext cx="526312" cy="526312"/>
            <a:chOff x="6961396" y="1528448"/>
            <a:chExt cx="552506" cy="552506"/>
          </a:xfrm>
        </p:grpSpPr>
        <p:cxnSp>
          <p:nvCxnSpPr>
            <p:cNvPr id="656" name="直接连接符 655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7" name="椭圆 656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653" name="组合 652"/>
          <p:cNvGrpSpPr/>
          <p:nvPr/>
        </p:nvGrpSpPr>
        <p:grpSpPr>
          <a:xfrm>
            <a:off x="2338371" y="6660316"/>
            <a:ext cx="526312" cy="526312"/>
            <a:chOff x="6961396" y="1528448"/>
            <a:chExt cx="552506" cy="552506"/>
          </a:xfrm>
        </p:grpSpPr>
        <p:cxnSp>
          <p:nvCxnSpPr>
            <p:cNvPr id="654" name="直接连接符 653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5" name="椭圆 654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668" name="椭圆 667"/>
          <p:cNvSpPr/>
          <p:nvPr/>
        </p:nvSpPr>
        <p:spPr>
          <a:xfrm>
            <a:off x="9327317" y="6660316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669" name="组合 668"/>
          <p:cNvGrpSpPr/>
          <p:nvPr/>
        </p:nvGrpSpPr>
        <p:grpSpPr>
          <a:xfrm>
            <a:off x="9327317" y="6660316"/>
            <a:ext cx="526312" cy="526312"/>
            <a:chOff x="6961396" y="1528448"/>
            <a:chExt cx="552506" cy="552506"/>
          </a:xfrm>
        </p:grpSpPr>
        <p:cxnSp>
          <p:nvCxnSpPr>
            <p:cNvPr id="673" name="直接连接符 672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4" name="椭圆 673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670" name="组合 669"/>
          <p:cNvGrpSpPr/>
          <p:nvPr/>
        </p:nvGrpSpPr>
        <p:grpSpPr>
          <a:xfrm>
            <a:off x="9327317" y="6660316"/>
            <a:ext cx="526312" cy="526312"/>
            <a:chOff x="6961396" y="1528448"/>
            <a:chExt cx="552506" cy="552506"/>
          </a:xfrm>
        </p:grpSpPr>
        <p:cxnSp>
          <p:nvCxnSpPr>
            <p:cNvPr id="671" name="直接连接符 670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2" name="椭圆 671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684" name="椭圆 683"/>
          <p:cNvSpPr/>
          <p:nvPr/>
        </p:nvSpPr>
        <p:spPr>
          <a:xfrm>
            <a:off x="9941909" y="5911433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685" name="组合 684"/>
          <p:cNvGrpSpPr/>
          <p:nvPr/>
        </p:nvGrpSpPr>
        <p:grpSpPr>
          <a:xfrm>
            <a:off x="9941909" y="5911433"/>
            <a:ext cx="526312" cy="526312"/>
            <a:chOff x="6961396" y="1528448"/>
            <a:chExt cx="552506" cy="552506"/>
          </a:xfrm>
        </p:grpSpPr>
        <p:cxnSp>
          <p:nvCxnSpPr>
            <p:cNvPr id="689" name="直接连接符 688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0" name="椭圆 689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686" name="组合 685"/>
          <p:cNvGrpSpPr/>
          <p:nvPr/>
        </p:nvGrpSpPr>
        <p:grpSpPr>
          <a:xfrm>
            <a:off x="9941909" y="5911433"/>
            <a:ext cx="526312" cy="526312"/>
            <a:chOff x="6961396" y="1528448"/>
            <a:chExt cx="552506" cy="552506"/>
          </a:xfrm>
        </p:grpSpPr>
        <p:cxnSp>
          <p:nvCxnSpPr>
            <p:cNvPr id="687" name="直接连接符 686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8" name="椭圆 687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692" name="椭圆 691"/>
          <p:cNvSpPr/>
          <p:nvPr/>
        </p:nvSpPr>
        <p:spPr>
          <a:xfrm>
            <a:off x="10398592" y="5057039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693" name="组合 692"/>
          <p:cNvGrpSpPr/>
          <p:nvPr/>
        </p:nvGrpSpPr>
        <p:grpSpPr>
          <a:xfrm>
            <a:off x="10398592" y="5057039"/>
            <a:ext cx="526312" cy="526312"/>
            <a:chOff x="6961396" y="1528448"/>
            <a:chExt cx="552506" cy="552506"/>
          </a:xfrm>
        </p:grpSpPr>
        <p:cxnSp>
          <p:nvCxnSpPr>
            <p:cNvPr id="697" name="直接连接符 696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8" name="椭圆 697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694" name="组合 693"/>
          <p:cNvGrpSpPr/>
          <p:nvPr/>
        </p:nvGrpSpPr>
        <p:grpSpPr>
          <a:xfrm>
            <a:off x="10398592" y="5057039"/>
            <a:ext cx="526312" cy="526312"/>
            <a:chOff x="6961396" y="1528448"/>
            <a:chExt cx="552506" cy="552506"/>
          </a:xfrm>
        </p:grpSpPr>
        <p:cxnSp>
          <p:nvCxnSpPr>
            <p:cNvPr id="695" name="直接连接符 694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6" name="椭圆 695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700" name="椭圆 699"/>
          <p:cNvSpPr/>
          <p:nvPr/>
        </p:nvSpPr>
        <p:spPr>
          <a:xfrm>
            <a:off x="10679816" y="4129967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701" name="组合 700"/>
          <p:cNvGrpSpPr/>
          <p:nvPr/>
        </p:nvGrpSpPr>
        <p:grpSpPr>
          <a:xfrm>
            <a:off x="10679816" y="4129967"/>
            <a:ext cx="526312" cy="526312"/>
            <a:chOff x="6961396" y="1528448"/>
            <a:chExt cx="552506" cy="552506"/>
          </a:xfrm>
        </p:grpSpPr>
        <p:cxnSp>
          <p:nvCxnSpPr>
            <p:cNvPr id="705" name="直接连接符 704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6" name="椭圆 705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702" name="组合 701"/>
          <p:cNvGrpSpPr/>
          <p:nvPr/>
        </p:nvGrpSpPr>
        <p:grpSpPr>
          <a:xfrm>
            <a:off x="10679816" y="4129967"/>
            <a:ext cx="526312" cy="526312"/>
            <a:chOff x="6961396" y="1528448"/>
            <a:chExt cx="552506" cy="552506"/>
          </a:xfrm>
        </p:grpSpPr>
        <p:cxnSp>
          <p:nvCxnSpPr>
            <p:cNvPr id="703" name="直接连接符 702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4" name="椭圆 703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708" name="椭圆 707"/>
          <p:cNvSpPr/>
          <p:nvPr/>
        </p:nvSpPr>
        <p:spPr>
          <a:xfrm>
            <a:off x="10774774" y="3165844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709" name="组合 708"/>
          <p:cNvGrpSpPr/>
          <p:nvPr/>
        </p:nvGrpSpPr>
        <p:grpSpPr>
          <a:xfrm>
            <a:off x="10774774" y="3165844"/>
            <a:ext cx="526312" cy="526312"/>
            <a:chOff x="6961396" y="1528448"/>
            <a:chExt cx="552506" cy="552506"/>
          </a:xfrm>
        </p:grpSpPr>
        <p:cxnSp>
          <p:nvCxnSpPr>
            <p:cNvPr id="713" name="直接连接符 712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4" name="椭圆 713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710" name="组合 709"/>
          <p:cNvGrpSpPr/>
          <p:nvPr/>
        </p:nvGrpSpPr>
        <p:grpSpPr>
          <a:xfrm>
            <a:off x="10774774" y="3165844"/>
            <a:ext cx="526312" cy="526312"/>
            <a:chOff x="6961396" y="1528448"/>
            <a:chExt cx="552506" cy="552506"/>
          </a:xfrm>
        </p:grpSpPr>
        <p:cxnSp>
          <p:nvCxnSpPr>
            <p:cNvPr id="711" name="直接连接符 710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2" name="椭圆 711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716" name="椭圆 715"/>
          <p:cNvSpPr/>
          <p:nvPr/>
        </p:nvSpPr>
        <p:spPr>
          <a:xfrm>
            <a:off x="10679816" y="2201721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717" name="组合 716"/>
          <p:cNvGrpSpPr/>
          <p:nvPr/>
        </p:nvGrpSpPr>
        <p:grpSpPr>
          <a:xfrm>
            <a:off x="10679816" y="2201721"/>
            <a:ext cx="526312" cy="526312"/>
            <a:chOff x="6961396" y="1528448"/>
            <a:chExt cx="552506" cy="552506"/>
          </a:xfrm>
        </p:grpSpPr>
        <p:cxnSp>
          <p:nvCxnSpPr>
            <p:cNvPr id="721" name="直接连接符 720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2" name="椭圆 721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718" name="组合 717"/>
          <p:cNvGrpSpPr/>
          <p:nvPr/>
        </p:nvGrpSpPr>
        <p:grpSpPr>
          <a:xfrm>
            <a:off x="10679816" y="2201721"/>
            <a:ext cx="526312" cy="526312"/>
            <a:chOff x="6961396" y="1528448"/>
            <a:chExt cx="552506" cy="552506"/>
          </a:xfrm>
        </p:grpSpPr>
        <p:cxnSp>
          <p:nvCxnSpPr>
            <p:cNvPr id="719" name="直接连接符 718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0" name="椭圆 719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724" name="椭圆 723"/>
          <p:cNvSpPr/>
          <p:nvPr/>
        </p:nvSpPr>
        <p:spPr>
          <a:xfrm>
            <a:off x="10398592" y="1274649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725" name="组合 724"/>
          <p:cNvGrpSpPr/>
          <p:nvPr/>
        </p:nvGrpSpPr>
        <p:grpSpPr>
          <a:xfrm>
            <a:off x="10398592" y="1274649"/>
            <a:ext cx="526312" cy="526312"/>
            <a:chOff x="6961396" y="1528448"/>
            <a:chExt cx="552506" cy="552506"/>
          </a:xfrm>
        </p:grpSpPr>
        <p:cxnSp>
          <p:nvCxnSpPr>
            <p:cNvPr id="729" name="直接连接符 728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0" name="椭圆 729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726" name="组合 725"/>
          <p:cNvGrpSpPr/>
          <p:nvPr/>
        </p:nvGrpSpPr>
        <p:grpSpPr>
          <a:xfrm>
            <a:off x="10398592" y="1274649"/>
            <a:ext cx="526312" cy="526312"/>
            <a:chOff x="6961396" y="1528448"/>
            <a:chExt cx="552506" cy="552506"/>
          </a:xfrm>
        </p:grpSpPr>
        <p:cxnSp>
          <p:nvCxnSpPr>
            <p:cNvPr id="727" name="直接连接符 726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8" name="椭圆 727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732" name="椭圆 731"/>
          <p:cNvSpPr/>
          <p:nvPr/>
        </p:nvSpPr>
        <p:spPr>
          <a:xfrm>
            <a:off x="9941909" y="420254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733" name="组合 732"/>
          <p:cNvGrpSpPr/>
          <p:nvPr/>
        </p:nvGrpSpPr>
        <p:grpSpPr>
          <a:xfrm>
            <a:off x="9941909" y="420254"/>
            <a:ext cx="526312" cy="526312"/>
            <a:chOff x="6961396" y="1528448"/>
            <a:chExt cx="552506" cy="552506"/>
          </a:xfrm>
        </p:grpSpPr>
        <p:cxnSp>
          <p:nvCxnSpPr>
            <p:cNvPr id="737" name="直接连接符 736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8" name="椭圆 737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734" name="组合 733"/>
          <p:cNvGrpSpPr/>
          <p:nvPr/>
        </p:nvGrpSpPr>
        <p:grpSpPr>
          <a:xfrm>
            <a:off x="9941909" y="420254"/>
            <a:ext cx="526312" cy="526312"/>
            <a:chOff x="6961396" y="1528448"/>
            <a:chExt cx="552506" cy="552506"/>
          </a:xfrm>
        </p:grpSpPr>
        <p:cxnSp>
          <p:nvCxnSpPr>
            <p:cNvPr id="735" name="直接连接符 734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6" name="椭圆 735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740" name="椭圆 739"/>
          <p:cNvSpPr/>
          <p:nvPr/>
        </p:nvSpPr>
        <p:spPr>
          <a:xfrm>
            <a:off x="9327317" y="-328628"/>
            <a:ext cx="526312" cy="526312"/>
          </a:xfrm>
          <a:prstGeom prst="ellipse">
            <a:avLst/>
          </a:prstGeom>
          <a:noFill/>
          <a:ln w="19050">
            <a:solidFill>
              <a:srgbClr val="E0DD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741" name="组合 740"/>
          <p:cNvGrpSpPr/>
          <p:nvPr/>
        </p:nvGrpSpPr>
        <p:grpSpPr>
          <a:xfrm>
            <a:off x="9327317" y="-328628"/>
            <a:ext cx="526312" cy="526312"/>
            <a:chOff x="6961396" y="1528448"/>
            <a:chExt cx="552506" cy="552506"/>
          </a:xfrm>
        </p:grpSpPr>
        <p:cxnSp>
          <p:nvCxnSpPr>
            <p:cNvPr id="745" name="直接连接符 744"/>
            <p:cNvCxnSpPr/>
            <p:nvPr/>
          </p:nvCxnSpPr>
          <p:spPr>
            <a:xfrm>
              <a:off x="7237649" y="1804701"/>
              <a:ext cx="0" cy="245241"/>
            </a:xfrm>
            <a:prstGeom prst="line">
              <a:avLst/>
            </a:prstGeom>
            <a:ln w="25400" cap="rnd">
              <a:solidFill>
                <a:srgbClr val="1DC4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6" name="椭圆 745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742" name="组合 741"/>
          <p:cNvGrpSpPr/>
          <p:nvPr/>
        </p:nvGrpSpPr>
        <p:grpSpPr>
          <a:xfrm>
            <a:off x="9327317" y="-328628"/>
            <a:ext cx="526312" cy="526312"/>
            <a:chOff x="6961396" y="1528448"/>
            <a:chExt cx="552506" cy="552506"/>
          </a:xfrm>
        </p:grpSpPr>
        <p:cxnSp>
          <p:nvCxnSpPr>
            <p:cNvPr id="743" name="直接连接符 742"/>
            <p:cNvCxnSpPr/>
            <p:nvPr/>
          </p:nvCxnSpPr>
          <p:spPr>
            <a:xfrm flipH="1">
              <a:off x="7237649" y="1747523"/>
              <a:ext cx="142082" cy="57178"/>
            </a:xfrm>
            <a:prstGeom prst="line">
              <a:avLst/>
            </a:prstGeom>
            <a:ln w="31750" cap="rnd">
              <a:solidFill>
                <a:srgbClr val="254A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4" name="椭圆 743"/>
            <p:cNvSpPr/>
            <p:nvPr/>
          </p:nvSpPr>
          <p:spPr>
            <a:xfrm>
              <a:off x="6961396" y="1528448"/>
              <a:ext cx="552506" cy="552506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764" name="PA_文本框 79"/>
          <p:cNvSpPr txBox="1"/>
          <p:nvPr>
            <p:custDataLst>
              <p:tags r:id="rId43"/>
            </p:custDataLst>
          </p:nvPr>
        </p:nvSpPr>
        <p:spPr>
          <a:xfrm>
            <a:off x="6520488" y="-336347"/>
            <a:ext cx="203648" cy="192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90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90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63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63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474" name="PA_文本框 1"/>
          <p:cNvSpPr txBox="1"/>
          <p:nvPr>
            <p:custDataLst>
              <p:tags r:id="rId44"/>
            </p:custDataLst>
          </p:nvPr>
        </p:nvSpPr>
        <p:spPr>
          <a:xfrm>
            <a:off x="5529094" y="2989222"/>
            <a:ext cx="1170106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45" spc="57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</a:t>
            </a:r>
            <a:endParaRPr lang="zh-CN" altLang="en-US" sz="5145" spc="572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82" name="PA_文本框 2"/>
          <p:cNvSpPr txBox="1"/>
          <p:nvPr>
            <p:custDataLst>
              <p:tags r:id="rId45"/>
            </p:custDataLst>
          </p:nvPr>
        </p:nvSpPr>
        <p:spPr>
          <a:xfrm>
            <a:off x="5564510" y="2989222"/>
            <a:ext cx="1170106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45" spc="57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</a:t>
            </a:r>
            <a:endParaRPr lang="zh-CN" altLang="en-US" sz="5145" spc="572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90" name="PA_文本框 3"/>
          <p:cNvSpPr txBox="1"/>
          <p:nvPr>
            <p:custDataLst>
              <p:tags r:id="rId46"/>
            </p:custDataLst>
          </p:nvPr>
        </p:nvSpPr>
        <p:spPr>
          <a:xfrm>
            <a:off x="5564510" y="2989222"/>
            <a:ext cx="1170106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45" spc="57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endParaRPr lang="zh-CN" altLang="en-US" sz="5145" spc="572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98" name="PA_文本框 4"/>
          <p:cNvSpPr txBox="1"/>
          <p:nvPr>
            <p:custDataLst>
              <p:tags r:id="rId47"/>
            </p:custDataLst>
          </p:nvPr>
        </p:nvSpPr>
        <p:spPr>
          <a:xfrm>
            <a:off x="5564510" y="2989222"/>
            <a:ext cx="1170106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45" spc="57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</a:t>
            </a:r>
            <a:endParaRPr lang="zh-CN" altLang="en-US" sz="5145" spc="572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06" name="PA_文本框 5"/>
          <p:cNvSpPr txBox="1"/>
          <p:nvPr>
            <p:custDataLst>
              <p:tags r:id="rId48"/>
            </p:custDataLst>
          </p:nvPr>
        </p:nvSpPr>
        <p:spPr>
          <a:xfrm>
            <a:off x="5564510" y="2989222"/>
            <a:ext cx="1170106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45" spc="57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endParaRPr lang="zh-CN" altLang="en-US" sz="5145" spc="572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4" name="PA_文本框 6"/>
          <p:cNvSpPr txBox="1"/>
          <p:nvPr>
            <p:custDataLst>
              <p:tags r:id="rId49"/>
            </p:custDataLst>
          </p:nvPr>
        </p:nvSpPr>
        <p:spPr>
          <a:xfrm>
            <a:off x="5564510" y="2989222"/>
            <a:ext cx="1170106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45" spc="57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endParaRPr lang="zh-CN" altLang="en-US" sz="5145" spc="572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22" name="PA_文本框 7"/>
          <p:cNvSpPr txBox="1"/>
          <p:nvPr>
            <p:custDataLst>
              <p:tags r:id="rId50"/>
            </p:custDataLst>
          </p:nvPr>
        </p:nvSpPr>
        <p:spPr>
          <a:xfrm>
            <a:off x="5564510" y="2989222"/>
            <a:ext cx="1170106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45" spc="57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endParaRPr lang="zh-CN" altLang="en-US" sz="5145" spc="572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0" name="PA_文本框 8"/>
          <p:cNvSpPr txBox="1"/>
          <p:nvPr>
            <p:custDataLst>
              <p:tags r:id="rId51"/>
            </p:custDataLst>
          </p:nvPr>
        </p:nvSpPr>
        <p:spPr>
          <a:xfrm>
            <a:off x="5564510" y="2989222"/>
            <a:ext cx="1170106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45" spc="57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endParaRPr lang="zh-CN" altLang="en-US" sz="5145" spc="572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8" name="PA_文本框 9"/>
          <p:cNvSpPr txBox="1"/>
          <p:nvPr>
            <p:custDataLst>
              <p:tags r:id="rId52"/>
            </p:custDataLst>
          </p:nvPr>
        </p:nvSpPr>
        <p:spPr>
          <a:xfrm>
            <a:off x="5564510" y="2989222"/>
            <a:ext cx="1170106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45" spc="57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endParaRPr lang="zh-CN" altLang="en-US" sz="5145" spc="572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46" name="PA_文本框 10"/>
          <p:cNvSpPr txBox="1"/>
          <p:nvPr>
            <p:custDataLst>
              <p:tags r:id="rId53"/>
            </p:custDataLst>
          </p:nvPr>
        </p:nvSpPr>
        <p:spPr>
          <a:xfrm>
            <a:off x="5564510" y="2989222"/>
            <a:ext cx="1170106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45" spc="57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endParaRPr lang="zh-CN" altLang="en-US" sz="5145" spc="572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03" name="PA_文本框 79"/>
          <p:cNvSpPr txBox="1"/>
          <p:nvPr>
            <p:custDataLst>
              <p:tags r:id="rId54"/>
            </p:custDataLst>
          </p:nvPr>
        </p:nvSpPr>
        <p:spPr>
          <a:xfrm>
            <a:off x="6864262" y="-336347"/>
            <a:ext cx="203648" cy="192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90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90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63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63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604" name="PA_文本框 79"/>
          <p:cNvSpPr txBox="1"/>
          <p:nvPr>
            <p:custDataLst>
              <p:tags r:id="rId55"/>
            </p:custDataLst>
          </p:nvPr>
        </p:nvSpPr>
        <p:spPr>
          <a:xfrm>
            <a:off x="7208036" y="-336347"/>
            <a:ext cx="203648" cy="192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90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90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63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63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605" name="PA_文本框 79"/>
          <p:cNvSpPr txBox="1"/>
          <p:nvPr>
            <p:custDataLst>
              <p:tags r:id="rId56"/>
            </p:custDataLst>
          </p:nvPr>
        </p:nvSpPr>
        <p:spPr>
          <a:xfrm>
            <a:off x="7551810" y="-336347"/>
            <a:ext cx="203648" cy="192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254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254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90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90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635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635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2665" dirty="0">
                <a:ln w="12700">
                  <a:noFill/>
                </a:ln>
                <a:solidFill>
                  <a:srgbClr val="254AA4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2665" dirty="0">
              <a:ln w="12700">
                <a:noFill/>
              </a:ln>
              <a:solidFill>
                <a:srgbClr val="254AA4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grpSp>
        <p:nvGrpSpPr>
          <p:cNvPr id="426" name="组合 425"/>
          <p:cNvGrpSpPr/>
          <p:nvPr/>
        </p:nvGrpSpPr>
        <p:grpSpPr>
          <a:xfrm rot="20580000">
            <a:off x="3140180" y="473188"/>
            <a:ext cx="5911642" cy="5911625"/>
            <a:chOff x="3296285" y="496738"/>
            <a:chExt cx="6205856" cy="6205838"/>
          </a:xfrm>
        </p:grpSpPr>
        <p:sp>
          <p:nvSpPr>
            <p:cNvPr id="434" name="椭圆 433"/>
            <p:cNvSpPr/>
            <p:nvPr/>
          </p:nvSpPr>
          <p:spPr>
            <a:xfrm>
              <a:off x="7220125" y="913584"/>
              <a:ext cx="78265" cy="7826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5500035" y="6207471"/>
              <a:ext cx="78265" cy="7826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554" name="弧形 553"/>
            <p:cNvSpPr/>
            <p:nvPr/>
          </p:nvSpPr>
          <p:spPr>
            <a:xfrm>
              <a:off x="3616640" y="817103"/>
              <a:ext cx="5565143" cy="5565106"/>
            </a:xfrm>
            <a:prstGeom prst="arc">
              <a:avLst>
                <a:gd name="adj1" fmla="val 11796134"/>
                <a:gd name="adj2" fmla="val 17097121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562" name="弧形 561"/>
            <p:cNvSpPr/>
            <p:nvPr/>
          </p:nvSpPr>
          <p:spPr>
            <a:xfrm flipH="1" flipV="1">
              <a:off x="3616640" y="817103"/>
              <a:ext cx="5565143" cy="5565106"/>
            </a:xfrm>
            <a:prstGeom prst="arc">
              <a:avLst>
                <a:gd name="adj1" fmla="val 11796134"/>
                <a:gd name="adj2" fmla="val 17097121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3597274" y="358088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3612522" y="328996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3658092" y="300223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5248422" y="6123426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4988856" y="599117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4744537" y="5832506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4518136" y="564917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4312142" y="5443179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4128807" y="521678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3970139" y="497246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3837883" y="4712897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3733476" y="4440925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3658084" y="4159535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3612513" y="3871804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7512454" y="1038337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7772017" y="117059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8016335" y="1329257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8242727" y="151259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8448718" y="1718584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8632053" y="194498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8790711" y="218930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8922963" y="2448869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9027348" y="2720838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9102719" y="300223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9148290" y="328996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9163565" y="3580886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9148338" y="3871805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9102768" y="4159540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678" name="PA_椭圆 42"/>
            <p:cNvSpPr/>
            <p:nvPr>
              <p:custDataLst>
                <p:tags r:id="rId57"/>
              </p:custDataLst>
            </p:nvPr>
          </p:nvSpPr>
          <p:spPr>
            <a:xfrm>
              <a:off x="3296285" y="496738"/>
              <a:ext cx="6205856" cy="620583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sp>
        <p:nvSpPr>
          <p:cNvPr id="679" name="椭圆 678"/>
          <p:cNvSpPr/>
          <p:nvPr/>
        </p:nvSpPr>
        <p:spPr>
          <a:xfrm flipV="1">
            <a:off x="344166" y="-2322798"/>
            <a:ext cx="11503669" cy="11503595"/>
          </a:xfrm>
          <a:prstGeom prst="ellipse">
            <a:avLst/>
          </a:prstGeom>
          <a:noFill/>
          <a:ln w="22225" cap="rnd">
            <a:solidFill>
              <a:schemeClr val="bg1">
                <a:lumMod val="8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2" name="矩形 1"/>
          <p:cNvSpPr/>
          <p:nvPr/>
        </p:nvSpPr>
        <p:spPr>
          <a:xfrm>
            <a:off x="5832844" y="-1233714"/>
            <a:ext cx="262880" cy="262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59870ab1502fb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9">
                  <p14:trim end="54305.250000"/>
                </p14:media>
              </p:ext>
            </p:extLst>
          </p:nvPr>
        </p:nvPicPr>
        <p:blipFill>
          <a:blip r:embed="rId60"/>
          <a:stretch>
            <a:fillRect/>
          </a:stretch>
        </p:blipFill>
        <p:spPr>
          <a:xfrm>
            <a:off x="-1699937" y="-913438"/>
            <a:ext cx="609600" cy="609600"/>
          </a:xfrm>
          <a:prstGeom prst="rect">
            <a:avLst/>
          </a:prstGeom>
        </p:spPr>
      </p:pic>
      <p:sp>
        <p:nvSpPr>
          <p:cNvPr id="683" name="文本框 682"/>
          <p:cNvSpPr txBox="1"/>
          <p:nvPr/>
        </p:nvSpPr>
        <p:spPr>
          <a:xfrm>
            <a:off x="4605337" y="5660218"/>
            <a:ext cx="298132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我们拥有超过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家的客户经验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1" name="文本框 690"/>
          <p:cNvSpPr txBox="1"/>
          <p:nvPr/>
        </p:nvSpPr>
        <p:spPr>
          <a:xfrm>
            <a:off x="4568840" y="5895847"/>
            <a:ext cx="30543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Serviced Over 1000 Customers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9" name="文本框 698"/>
          <p:cNvSpPr txBox="1"/>
          <p:nvPr/>
        </p:nvSpPr>
        <p:spPr>
          <a:xfrm>
            <a:off x="5593556" y="5660218"/>
            <a:ext cx="100488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年历程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7" name="文本框 706"/>
          <p:cNvSpPr txBox="1"/>
          <p:nvPr/>
        </p:nvSpPr>
        <p:spPr>
          <a:xfrm>
            <a:off x="5543323" y="5895847"/>
            <a:ext cx="110535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10 Years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accel="49600" decel="504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10800000">
                                      <p:cBhvr>
                                        <p:cTn id="10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accel="46200" decel="537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12" dur="14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accel="433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10800000">
                                      <p:cBhvr>
                                        <p:cTn id="14" dur="1500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6" dur="375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8" dur="375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20" dur="375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22" dur="375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24" dur="375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26" dur="375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28" dur="375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30" dur="375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32" dur="375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34" dur="375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36" dur="375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38" dur="3750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40" dur="375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42" dur="3750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44" dur="375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accel="2500" decel="25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46" dur="375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48" dur="39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50" dur="390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52" dur="390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54" dur="39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56" dur="39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58" dur="39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60" dur="39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62" dur="39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64" dur="39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66" dur="39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68" dur="39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70" dur="3900" fill="hold"/>
                                        <p:tgtEl>
                                          <p:spTgt spid="5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72" dur="3900" fill="hold"/>
                                        <p:tgtEl>
                                          <p:spTgt spid="5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74" dur="39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76" dur="3900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78" dur="3900" fill="hold"/>
                                        <p:tgtEl>
                                          <p:spTgt spid="5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80" dur="390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82" dur="39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84" dur="39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86" dur="39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88" dur="39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90" dur="3900" fill="hold"/>
                                        <p:tgtEl>
                                          <p:spTgt spid="4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92" dur="39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94" dur="39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96" dur="39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98" dur="39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00" dur="39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02" dur="39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04" dur="3900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06" dur="3900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08" dur="3900" fill="hold"/>
                                        <p:tgtEl>
                                          <p:spTgt spid="5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decel="2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10" dur="3900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12" dur="3650" fill="hold"/>
                                        <p:tgtEl>
                                          <p:spTgt spid="5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14" dur="3650" fill="hold"/>
                                        <p:tgtEl>
                                          <p:spTgt spid="5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16" dur="3650" fill="hold"/>
                                        <p:tgtEl>
                                          <p:spTgt spid="5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18" dur="3650" fill="hold"/>
                                        <p:tgtEl>
                                          <p:spTgt spid="6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20" dur="365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22" dur="3650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24" dur="365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26" dur="3650" fill="hold"/>
                                        <p:tgtEl>
                                          <p:spTgt spid="6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28" dur="365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30" dur="3650" fill="hold"/>
                                        <p:tgtEl>
                                          <p:spTgt spid="5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32" dur="3650" fill="hold"/>
                                        <p:tgtEl>
                                          <p:spTgt spid="5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34" dur="365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36" dur="365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38" dur="3650" fill="hold"/>
                                        <p:tgtEl>
                                          <p:spTgt spid="6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40" dur="365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42" dur="3650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44" dur="3650" fill="hold"/>
                                        <p:tgtEl>
                                          <p:spTgt spid="6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46" dur="365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48" dur="365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50" dur="365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52" dur="365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54" dur="36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56" dur="365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58" dur="365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60" dur="3650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1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62" dur="3650" fill="hold"/>
                                        <p:tgtEl>
                                          <p:spTgt spid="6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3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000000">
                                      <p:cBhvr>
                                        <p:cTn id="164" dur="365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66" dur="365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68" dur="3650" fill="hold"/>
                                        <p:tgtEl>
                                          <p:spTgt spid="7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70" dur="365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1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72" dur="36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74" dur="365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5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76" dur="365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7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78" dur="3650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9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80" dur="3650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1" presetID="8" presetClass="emph" presetSubtype="0" accel="2400" decel="24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0">
                                      <p:cBhvr>
                                        <p:cTn id="182" dur="3650" fill="hold"/>
                                        <p:tgtEl>
                                          <p:spTgt spid="6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5" dur="75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187" dur="1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0" dur="75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192" dur="1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5" dur="75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197" dur="1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0" dur="75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02" dur="1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5" dur="75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07" dur="1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0" dur="750"/>
                                        <p:tgtEl>
                                          <p:spTgt spid="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12" dur="10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5" dur="750"/>
                                        <p:tgtEl>
                                          <p:spTgt spid="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17" dur="1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0" dur="750"/>
                                        <p:tgtEl>
                                          <p:spTgt spid="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22" dur="1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5" dur="750"/>
                                        <p:tgtEl>
                                          <p:spTgt spid="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27" dur="10" fill="hold"/>
                                        <p:tgtEl>
                                          <p:spTgt spid="8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0" dur="750"/>
                                        <p:tgtEl>
                                          <p:spTgt spid="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32" dur="10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5" dur="75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37" dur="10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0" dur="75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42" dur="10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5" dur="75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47" dur="1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0" dur="75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52" dur="10" fill="hold"/>
                                        <p:tgtEl>
                                          <p:spTgt spid="8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5" dur="750"/>
                                        <p:tgtEl>
                                          <p:spTgt spid="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57" dur="10" fill="hold"/>
                                        <p:tgtEl>
                                          <p:spTgt spid="8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0" dur="750"/>
                                        <p:tgtEl>
                                          <p:spTgt spid="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62" dur="10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5" dur="75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67" dur="10" fill="hold"/>
                                        <p:tgtEl>
                                          <p:spTgt spid="8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0" dur="75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72" dur="10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5" dur="750"/>
                                        <p:tgtEl>
                                          <p:spTgt spid="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77" dur="10" fill="hold"/>
                                        <p:tgtEl>
                                          <p:spTgt spid="8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0" dur="750"/>
                                        <p:tgtEl>
                                          <p:spTgt spid="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82" dur="10" fill="hold"/>
                                        <p:tgtEl>
                                          <p:spTgt spid="8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5" dur="750"/>
                                        <p:tgtEl>
                                          <p:spTgt spid="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87" dur="10" fill="hold"/>
                                        <p:tgtEl>
                                          <p:spTgt spid="8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0" dur="750"/>
                                        <p:tgtEl>
                                          <p:spTgt spid="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92" dur="1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5" dur="75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297" dur="10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0" dur="75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02" dur="1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5" dur="75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07" dur="1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0" dur="75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12" dur="10" fill="hold"/>
                                        <p:tgtEl>
                                          <p:spTgt spid="8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5" dur="75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17" dur="10" fill="hold"/>
                                        <p:tgtEl>
                                          <p:spTgt spid="8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0" dur="750"/>
                                        <p:tgtEl>
                                          <p:spTgt spid="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22" dur="10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5" dur="750"/>
                                        <p:tgtEl>
                                          <p:spTgt spid="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27" dur="1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0" dur="750"/>
                                        <p:tgtEl>
                                          <p:spTgt spid="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32" dur="10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5" dur="750"/>
                                        <p:tgtEl>
                                          <p:spTgt spid="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37" dur="10" fill="hold"/>
                                        <p:tgtEl>
                                          <p:spTgt spid="8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0" dur="750"/>
                                        <p:tgtEl>
                                          <p:spTgt spid="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42" dur="10" fill="hold"/>
                                        <p:tgtEl>
                                          <p:spTgt spid="8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5" dur="750"/>
                                        <p:tgtEl>
                                          <p:spTgt spid="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47" dur="10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0" dur="750"/>
                                        <p:tgtEl>
                                          <p:spTgt spid="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52" dur="10" fill="hold"/>
                                        <p:tgtEl>
                                          <p:spTgt spid="8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5" dur="750"/>
                                        <p:tgtEl>
                                          <p:spTgt spid="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57" dur="10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0" dur="75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62" dur="1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5" dur="750"/>
                                        <p:tgtEl>
                                          <p:spTgt spid="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67" dur="10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0" dur="75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72" dur="1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5" dur="75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77" dur="10" fill="hold"/>
                                        <p:tgtEl>
                                          <p:spTgt spid="8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0" dur="75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82" dur="1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3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5" dur="750"/>
                                        <p:tgtEl>
                                          <p:spTgt spid="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87" dur="1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8" presetID="21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0" dur="750"/>
                                        <p:tgtEl>
                                          <p:spTgt spid="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10800000">
                                      <p:cBhvr>
                                        <p:cTn id="392" dur="10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5" dur="1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6" dur="15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2" presetClass="exit" presetSubtype="1" accel="10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8" dur="1500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9" dur="1500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10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" presetClass="exit" presetSubtype="0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1" presetClass="exit" presetSubtype="0" fill="hold" grpId="1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" presetClass="entr" presetSubtype="0" fill="hold" grpId="0" nodeType="withEffect">
                                  <p:stCondLst>
                                    <p:cond delay="385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" presetClass="exit" presetSubtype="0" fill="hold" grpId="1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ntr" presetSubtype="0" fill="hold" grpId="0" nodeType="withEffect">
                                  <p:stCondLst>
                                    <p:cond delay="395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" presetClass="exit" presetSubtype="0" fill="hold" grpId="1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" presetClass="entr" presetSubtype="0" fill="hold" grpId="0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" presetClass="exit" presetSubtype="0" fill="hold" grpId="1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1" presetClass="entr" presetSubtype="0" fill="hold" grpId="0" nodeType="withEffect">
                                  <p:stCondLst>
                                    <p:cond delay="415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" presetClass="exit" presetSubtype="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1" presetClass="exit" presetSubtype="0" fill="hold" grpId="1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" presetClass="entr" presetSubtype="0" fill="hold" grpId="0" nodeType="withEffect">
                                  <p:stCondLst>
                                    <p:cond delay="435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" presetClass="exit" presetSubtype="0" fill="hold" grpId="1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" presetClass="entr" presetSubtype="0" fill="hold" grpId="0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1" presetClass="exit" presetSubtype="0" fill="hold" grpId="1" nodeType="withEffect">
                                  <p:stCondLst>
                                    <p:cond delay="455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" presetClass="entr" presetSubtype="0" fill="hold" grpId="0" nodeType="withEffect">
                                  <p:stCondLst>
                                    <p:cond delay="455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3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42" presetClass="path" presetSubtype="0" accel="50000" decel="50000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800"/>
                                  </p:iterate>
                                  <p:childTnLst>
                                    <p:animMotion origin="layout" path="M -0.01601 0.48732 L -0.001 0.4602 " pathEditMode="relative" rAng="0" ptsTypes="AA">
                                      <p:cBhvr>
                                        <p:cTn id="441" dur="400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4" y="-1367"/>
                                    </p:animMotion>
                                  </p:childTnLst>
                                </p:cTn>
                              </p:par>
                              <p:par>
                                <p:cTn id="442" presetID="10" presetClass="exit" presetSubtype="0" fill="hold" grpId="1" nodeType="withEffect">
                                  <p:stCondLst>
                                    <p:cond delay="44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3" dur="3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42" presetClass="path" presetSubtype="0" accel="50000" decel="50000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800"/>
                                  </p:iterate>
                                  <p:childTnLst>
                                    <p:animMotion origin="layout" path="M -0.09923 0.48688 L -0.11337 0.46064 " pathEditMode="relative" rAng="0" ptsTypes="AA">
                                      <p:cBhvr>
                                        <p:cTn id="446" dur="4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7" y="-1323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10" presetClass="exit" presetSubtype="0" fill="hold" grpId="1" nodeType="withEffect">
                                  <p:stCondLst>
                                    <p:cond delay="44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8" dur="3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42" presetClass="path" presetSubtype="0" accel="50000" decel="50000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800"/>
                                  </p:iterate>
                                  <p:childTnLst>
                                    <p:animMotion origin="layout" path="M -0.12602 0.58302 L -0.14103 0.60948 " pathEditMode="relative" rAng="0" ptsTypes="AA">
                                      <p:cBhvr>
                                        <p:cTn id="451" dur="40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7" y="1323"/>
                                    </p:animMotion>
                                  </p:childTnLst>
                                </p:cTn>
                              </p:par>
                              <p:par>
                                <p:cTn id="452" presetID="10" presetClass="exit" presetSubtype="0" fill="hold" grpId="1" nodeType="withEffect">
                                  <p:stCondLst>
                                    <p:cond delay="44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3" dur="3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42" presetClass="path" presetSubtype="0" accel="50000" decel="50000" fill="hold" grpId="0" nodeType="withEffect">
                                  <p:stCondLst>
                                    <p:cond delay="4250"/>
                                  </p:stCondLst>
                                  <p:iterate type="wd">
                                    <p:tmPct val="800"/>
                                  </p:iterate>
                                  <p:childTnLst>
                                    <p:animMotion origin="layout" path="M -0.10221 0.58037 L -0.08559 0.61014 " pathEditMode="relative" rAng="0" ptsTypes="AA">
                                      <p:cBhvr>
                                        <p:cTn id="456" dur="400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1" y="1477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10" presetClass="exit" presetSubtype="0" fill="hold" grpId="1" nodeType="withEffect">
                                  <p:stCondLst>
                                    <p:cond delay="44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8" dur="3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4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10" presetClass="exit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2" dur="500"/>
                                        <p:tgtEl>
                                          <p:spTgt spid="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6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9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0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1" dur="500"/>
                                        <p:tgtEl>
                                          <p:spTgt spid="6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10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4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4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450" grpId="0"/>
      <p:bldP spid="450" grpId="1"/>
      <p:bldP spid="807" grpId="0" animBg="1"/>
      <p:bldP spid="807" grpId="1" animBg="1"/>
      <p:bldP spid="808" grpId="0" animBg="1"/>
      <p:bldP spid="808" grpId="1" animBg="1"/>
      <p:bldP spid="809" grpId="0" animBg="1"/>
      <p:bldP spid="809" grpId="1" animBg="1"/>
      <p:bldP spid="810" grpId="0" animBg="1"/>
      <p:bldP spid="810" grpId="1" animBg="1"/>
      <p:bldP spid="811" grpId="0" animBg="1"/>
      <p:bldP spid="811" grpId="1" animBg="1"/>
      <p:bldP spid="812" grpId="0" animBg="1"/>
      <p:bldP spid="812" grpId="1" animBg="1"/>
      <p:bldP spid="813" grpId="0" animBg="1"/>
      <p:bldP spid="813" grpId="1" animBg="1"/>
      <p:bldP spid="814" grpId="0" animBg="1"/>
      <p:bldP spid="814" grpId="1" animBg="1"/>
      <p:bldP spid="815" grpId="0" animBg="1"/>
      <p:bldP spid="815" grpId="1" animBg="1"/>
      <p:bldP spid="816" grpId="0" animBg="1"/>
      <p:bldP spid="816" grpId="1" animBg="1"/>
      <p:bldP spid="817" grpId="0" animBg="1"/>
      <p:bldP spid="817" grpId="1" animBg="1"/>
      <p:bldP spid="818" grpId="0" animBg="1"/>
      <p:bldP spid="818" grpId="1" animBg="1"/>
      <p:bldP spid="819" grpId="0" animBg="1"/>
      <p:bldP spid="819" grpId="1" animBg="1"/>
      <p:bldP spid="820" grpId="0" animBg="1"/>
      <p:bldP spid="820" grpId="1" animBg="1"/>
      <p:bldP spid="821" grpId="0" animBg="1"/>
      <p:bldP spid="821" grpId="1" animBg="1"/>
      <p:bldP spid="822" grpId="0" animBg="1"/>
      <p:bldP spid="822" grpId="1" animBg="1"/>
      <p:bldP spid="823" grpId="0" animBg="1"/>
      <p:bldP spid="823" grpId="1" animBg="1"/>
      <p:bldP spid="824" grpId="0" animBg="1"/>
      <p:bldP spid="824" grpId="1" animBg="1"/>
      <p:bldP spid="826" grpId="0" animBg="1"/>
      <p:bldP spid="826" grpId="1" animBg="1"/>
      <p:bldP spid="827" grpId="0" animBg="1"/>
      <p:bldP spid="827" grpId="1" animBg="1"/>
      <p:bldP spid="828" grpId="0" animBg="1"/>
      <p:bldP spid="828" grpId="1" animBg="1"/>
      <p:bldP spid="829" grpId="0" animBg="1"/>
      <p:bldP spid="829" grpId="1" animBg="1"/>
      <p:bldP spid="830" grpId="0" animBg="1"/>
      <p:bldP spid="830" grpId="1" animBg="1"/>
      <p:bldP spid="831" grpId="0" animBg="1"/>
      <p:bldP spid="831" grpId="1" animBg="1"/>
      <p:bldP spid="833" grpId="0" animBg="1"/>
      <p:bldP spid="833" grpId="1" animBg="1"/>
      <p:bldP spid="835" grpId="0" animBg="1"/>
      <p:bldP spid="835" grpId="1" animBg="1"/>
      <p:bldP spid="836" grpId="0" animBg="1"/>
      <p:bldP spid="836" grpId="1" animBg="1"/>
      <p:bldP spid="837" grpId="0" animBg="1"/>
      <p:bldP spid="837" grpId="1" animBg="1"/>
      <p:bldP spid="838" grpId="0" animBg="1"/>
      <p:bldP spid="838" grpId="1" animBg="1"/>
      <p:bldP spid="839" grpId="0" animBg="1"/>
      <p:bldP spid="839" grpId="1" animBg="1"/>
      <p:bldP spid="840" grpId="0" animBg="1"/>
      <p:bldP spid="840" grpId="1" animBg="1"/>
      <p:bldP spid="841" grpId="0" animBg="1"/>
      <p:bldP spid="841" grpId="1" animBg="1"/>
      <p:bldP spid="842" grpId="0" animBg="1"/>
      <p:bldP spid="842" grpId="1" animBg="1"/>
      <p:bldP spid="843" grpId="0" animBg="1"/>
      <p:bldP spid="843" grpId="1" animBg="1"/>
      <p:bldP spid="844" grpId="0" animBg="1"/>
      <p:bldP spid="844" grpId="1" animBg="1"/>
      <p:bldP spid="846" grpId="0" animBg="1"/>
      <p:bldP spid="846" grpId="1" animBg="1"/>
      <p:bldP spid="847" grpId="0" animBg="1"/>
      <p:bldP spid="847" grpId="1" animBg="1"/>
      <p:bldP spid="848" grpId="0" animBg="1"/>
      <p:bldP spid="848" grpId="1" animBg="1"/>
      <p:bldP spid="849" grpId="0" animBg="1"/>
      <p:bldP spid="849" grpId="1" animBg="1"/>
      <p:bldP spid="850" grpId="0" animBg="1"/>
      <p:bldP spid="850" grpId="1" animBg="1"/>
      <p:bldP spid="851" grpId="0" animBg="1"/>
      <p:bldP spid="851" grpId="1" animBg="1"/>
      <p:bldP spid="852" grpId="0" animBg="1"/>
      <p:bldP spid="852" grpId="1" animBg="1"/>
      <p:bldP spid="764" grpId="0"/>
      <p:bldP spid="764" grpId="1"/>
      <p:bldP spid="474" grpId="0"/>
      <p:bldP spid="482" grpId="0"/>
      <p:bldP spid="482" grpId="1"/>
      <p:bldP spid="490" grpId="0"/>
      <p:bldP spid="490" grpId="1"/>
      <p:bldP spid="498" grpId="0"/>
      <p:bldP spid="498" grpId="1"/>
      <p:bldP spid="506" grpId="0"/>
      <p:bldP spid="506" grpId="1"/>
      <p:bldP spid="514" grpId="0"/>
      <p:bldP spid="514" grpId="1"/>
      <p:bldP spid="522" grpId="0"/>
      <p:bldP spid="522" grpId="1"/>
      <p:bldP spid="530" grpId="0"/>
      <p:bldP spid="530" grpId="1"/>
      <p:bldP spid="538" grpId="0"/>
      <p:bldP spid="538" grpId="1"/>
      <p:bldP spid="546" grpId="0"/>
      <p:bldP spid="546" grpId="1"/>
      <p:bldP spid="603" grpId="0"/>
      <p:bldP spid="603" grpId="1"/>
      <p:bldP spid="604" grpId="0"/>
      <p:bldP spid="604" grpId="1"/>
      <p:bldP spid="605" grpId="0"/>
      <p:bldP spid="605" grpId="1"/>
      <p:bldP spid="2" grpId="0" animBg="1"/>
      <p:bldP spid="683" grpId="0" animBg="1"/>
      <p:bldP spid="683" grpId="1" animBg="1"/>
      <p:bldP spid="691" grpId="0" animBg="1"/>
      <p:bldP spid="691" grpId="1" animBg="1"/>
      <p:bldP spid="699" grpId="0" animBg="1"/>
      <p:bldP spid="699" grpId="1" animBg="1"/>
      <p:bldP spid="707" grpId="0" animBg="1"/>
      <p:bldP spid="70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0" name="PA_组合 374"/>
          <p:cNvGrpSpPr/>
          <p:nvPr>
            <p:custDataLst>
              <p:tags r:id="rId1"/>
            </p:custDataLst>
          </p:nvPr>
        </p:nvGrpSpPr>
        <p:grpSpPr>
          <a:xfrm>
            <a:off x="3199181" y="704850"/>
            <a:ext cx="5793638" cy="5508266"/>
            <a:chOff x="3164596" y="611643"/>
            <a:chExt cx="5862811" cy="5634715"/>
          </a:xfrm>
        </p:grpSpPr>
        <p:pic>
          <p:nvPicPr>
            <p:cNvPr id="2751" name="图片 275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36" b="2663"/>
            <a:stretch>
              <a:fillRect/>
            </a:stretch>
          </p:blipFill>
          <p:spPr>
            <a:xfrm>
              <a:off x="3164596" y="611643"/>
              <a:ext cx="5862811" cy="5634715"/>
            </a:xfrm>
            <a:prstGeom prst="rect">
              <a:avLst/>
            </a:prstGeom>
          </p:spPr>
        </p:pic>
        <p:sp>
          <p:nvSpPr>
            <p:cNvPr id="2752" name="矩形 2751"/>
            <p:cNvSpPr/>
            <p:nvPr/>
          </p:nvSpPr>
          <p:spPr>
            <a:xfrm>
              <a:off x="3898900" y="1231900"/>
              <a:ext cx="4394200" cy="4394200"/>
            </a:xfrm>
            <a:prstGeom prst="rect">
              <a:avLst/>
            </a:prstGeom>
            <a:solidFill>
              <a:schemeClr val="bg1"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53" name="PA_组合 400"/>
          <p:cNvGrpSpPr/>
          <p:nvPr>
            <p:custDataLst>
              <p:tags r:id="rId3"/>
            </p:custDataLst>
          </p:nvPr>
        </p:nvGrpSpPr>
        <p:grpSpPr>
          <a:xfrm>
            <a:off x="3914775" y="1247775"/>
            <a:ext cx="4362450" cy="4362450"/>
            <a:chOff x="3914775" y="1247775"/>
            <a:chExt cx="4362450" cy="4362450"/>
          </a:xfrm>
        </p:grpSpPr>
        <p:pic>
          <p:nvPicPr>
            <p:cNvPr id="2754" name="图片 275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359"/>
            <a:stretch>
              <a:fillRect/>
            </a:stretch>
          </p:blipFill>
          <p:spPr>
            <a:xfrm>
              <a:off x="4008106" y="1515649"/>
              <a:ext cx="4175788" cy="3826702"/>
            </a:xfrm>
            <a:prstGeom prst="rect">
              <a:avLst/>
            </a:prstGeom>
          </p:spPr>
        </p:pic>
        <p:sp>
          <p:nvSpPr>
            <p:cNvPr id="2755" name="矩形 2754"/>
            <p:cNvSpPr/>
            <p:nvPr/>
          </p:nvSpPr>
          <p:spPr>
            <a:xfrm>
              <a:off x="3914775" y="1247775"/>
              <a:ext cx="4362450" cy="4362450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56" name="PA_圆形"/>
          <p:cNvSpPr/>
          <p:nvPr>
            <p:custDataLst>
              <p:tags r:id="rId5"/>
            </p:custDataLst>
          </p:nvPr>
        </p:nvSpPr>
        <p:spPr>
          <a:xfrm flipH="1">
            <a:off x="5527397" y="2860398"/>
            <a:ext cx="1137205" cy="1137205"/>
          </a:xfrm>
          <a:prstGeom prst="ellipse">
            <a:avLst/>
          </a:prstGeom>
          <a:gradFill>
            <a:gsLst>
              <a:gs pos="10000">
                <a:srgbClr val="311BFE"/>
              </a:gs>
              <a:gs pos="78000">
                <a:srgbClr val="0ED3FC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grpSp>
        <p:nvGrpSpPr>
          <p:cNvPr id="2757" name="PA_组合 391"/>
          <p:cNvGrpSpPr/>
          <p:nvPr>
            <p:custDataLst>
              <p:tags r:id="rId6"/>
            </p:custDataLst>
          </p:nvPr>
        </p:nvGrpSpPr>
        <p:grpSpPr>
          <a:xfrm>
            <a:off x="5503068" y="2862263"/>
            <a:ext cx="1179255" cy="1137721"/>
            <a:chOff x="5500820" y="2860398"/>
            <a:chExt cx="1182172" cy="1137205"/>
          </a:xfrm>
        </p:grpSpPr>
        <p:sp>
          <p:nvSpPr>
            <p:cNvPr id="2758" name="PA_圆形"/>
            <p:cNvSpPr/>
            <p:nvPr>
              <p:custDataLst>
                <p:tags r:id="rId7"/>
              </p:custDataLst>
            </p:nvPr>
          </p:nvSpPr>
          <p:spPr>
            <a:xfrm flipH="1">
              <a:off x="5527397" y="2860398"/>
              <a:ext cx="1137205" cy="1137205"/>
            </a:xfrm>
            <a:prstGeom prst="ellipse">
              <a:avLst/>
            </a:prstGeom>
            <a:gradFill>
              <a:gsLst>
                <a:gs pos="10000">
                  <a:srgbClr val="311BFE"/>
                </a:gs>
                <a:gs pos="78000">
                  <a:srgbClr val="0ED3FC"/>
                </a:gs>
              </a:gsLst>
              <a:lin ang="2700000" scaled="1"/>
            </a:gradFill>
            <a:ln w="12700" cap="flat" cmpd="sng" algn="ctr">
              <a:noFill/>
              <a:prstDash val="solid"/>
              <a:miter lim="800000"/>
            </a:ln>
            <a:effectLst>
              <a:outerShdw blurRad="889000" sx="102000" sy="102000" algn="ctr" rotWithShape="0">
                <a:prstClr val="black">
                  <a:alpha val="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759" name="组合 2758"/>
            <p:cNvGrpSpPr/>
            <p:nvPr/>
          </p:nvGrpSpPr>
          <p:grpSpPr>
            <a:xfrm>
              <a:off x="5500820" y="3107188"/>
              <a:ext cx="1182172" cy="548638"/>
              <a:chOff x="5500820" y="3107188"/>
              <a:chExt cx="1182172" cy="548638"/>
            </a:xfrm>
          </p:grpSpPr>
          <p:sp>
            <p:nvSpPr>
              <p:cNvPr id="2760" name="任意多边形: 形状 2759"/>
              <p:cNvSpPr/>
              <p:nvPr>
                <p:custDataLst>
                  <p:tags r:id="rId8"/>
                </p:custDataLst>
              </p:nvPr>
            </p:nvSpPr>
            <p:spPr>
              <a:xfrm rot="19440000">
                <a:off x="6406464" y="3188423"/>
                <a:ext cx="222409" cy="97310"/>
              </a:xfrm>
              <a:custGeom>
                <a:avLst/>
                <a:gdLst>
                  <a:gd name="connsiteX0" fmla="*/ 222409 w 222409"/>
                  <a:gd name="connsiteY0" fmla="*/ 0 h 97310"/>
                  <a:gd name="connsiteX1" fmla="*/ 211211 w 222409"/>
                  <a:gd name="connsiteY1" fmla="*/ 84969 h 97310"/>
                  <a:gd name="connsiteX2" fmla="*/ 207020 w 222409"/>
                  <a:gd name="connsiteY2" fmla="*/ 97310 h 97310"/>
                  <a:gd name="connsiteX3" fmla="*/ 48655 w 222409"/>
                  <a:gd name="connsiteY3" fmla="*/ 97310 h 97310"/>
                  <a:gd name="connsiteX4" fmla="*/ 0 w 222409"/>
                  <a:gd name="connsiteY4" fmla="*/ 48655 h 97310"/>
                  <a:gd name="connsiteX5" fmla="*/ 48655 w 222409"/>
                  <a:gd name="connsiteY5" fmla="*/ 0 h 97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2409" h="97310">
                    <a:moveTo>
                      <a:pt x="222409" y="0"/>
                    </a:moveTo>
                    <a:lnTo>
                      <a:pt x="211211" y="84969"/>
                    </a:lnTo>
                    <a:lnTo>
                      <a:pt x="207020" y="97310"/>
                    </a:lnTo>
                    <a:lnTo>
                      <a:pt x="48655" y="97310"/>
                    </a:lnTo>
                    <a:cubicBezTo>
                      <a:pt x="21784" y="97310"/>
                      <a:pt x="0" y="75526"/>
                      <a:pt x="0" y="48655"/>
                    </a:cubicBezTo>
                    <a:cubicBezTo>
                      <a:pt x="0" y="21784"/>
                      <a:pt x="21784" y="0"/>
                      <a:pt x="48655" y="0"/>
                    </a:cubicBezTo>
                    <a:close/>
                  </a:path>
                </a:pathLst>
              </a:custGeom>
              <a:solidFill>
                <a:srgbClr val="27F2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761" name="任意多边形: 形状 2760"/>
              <p:cNvSpPr/>
              <p:nvPr>
                <p:custDataLst>
                  <p:tags r:id="rId9"/>
                </p:custDataLst>
              </p:nvPr>
            </p:nvSpPr>
            <p:spPr>
              <a:xfrm rot="19440000">
                <a:off x="5500820" y="3427085"/>
                <a:ext cx="273559" cy="164390"/>
              </a:xfrm>
              <a:custGeom>
                <a:avLst/>
                <a:gdLst>
                  <a:gd name="connsiteX0" fmla="*/ 249485 w 273559"/>
                  <a:gd name="connsiteY0" fmla="*/ 24075 h 164390"/>
                  <a:gd name="connsiteX1" fmla="*/ 273559 w 273559"/>
                  <a:gd name="connsiteY1" fmla="*/ 82195 h 164390"/>
                  <a:gd name="connsiteX2" fmla="*/ 273558 w 273559"/>
                  <a:gd name="connsiteY2" fmla="*/ 82195 h 164390"/>
                  <a:gd name="connsiteX3" fmla="*/ 191363 w 273559"/>
                  <a:gd name="connsiteY3" fmla="*/ 164390 h 164390"/>
                  <a:gd name="connsiteX4" fmla="*/ 0 w 273559"/>
                  <a:gd name="connsiteY4" fmla="*/ 164389 h 164390"/>
                  <a:gd name="connsiteX5" fmla="*/ 869 w 273559"/>
                  <a:gd name="connsiteY5" fmla="*/ 157792 h 164390"/>
                  <a:gd name="connsiteX6" fmla="*/ 36801 w 273559"/>
                  <a:gd name="connsiteY6" fmla="*/ 51969 h 164390"/>
                  <a:gd name="connsiteX7" fmla="*/ 67100 w 273559"/>
                  <a:gd name="connsiteY7" fmla="*/ 0 h 164390"/>
                  <a:gd name="connsiteX8" fmla="*/ 191364 w 273559"/>
                  <a:gd name="connsiteY8" fmla="*/ 0 h 164390"/>
                  <a:gd name="connsiteX9" fmla="*/ 249485 w 273559"/>
                  <a:gd name="connsiteY9" fmla="*/ 24075 h 164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559" h="164390">
                    <a:moveTo>
                      <a:pt x="249485" y="24075"/>
                    </a:moveTo>
                    <a:cubicBezTo>
                      <a:pt x="264359" y="38949"/>
                      <a:pt x="273559" y="59498"/>
                      <a:pt x="273559" y="82195"/>
                    </a:cubicBezTo>
                    <a:lnTo>
                      <a:pt x="273558" y="82195"/>
                    </a:lnTo>
                    <a:cubicBezTo>
                      <a:pt x="273558" y="127590"/>
                      <a:pt x="236758" y="164390"/>
                      <a:pt x="191363" y="164390"/>
                    </a:cubicBezTo>
                    <a:lnTo>
                      <a:pt x="0" y="164389"/>
                    </a:lnTo>
                    <a:lnTo>
                      <a:pt x="869" y="157792"/>
                    </a:lnTo>
                    <a:cubicBezTo>
                      <a:pt x="9223" y="121819"/>
                      <a:pt x="21172" y="86367"/>
                      <a:pt x="36801" y="51969"/>
                    </a:cubicBezTo>
                    <a:lnTo>
                      <a:pt x="67100" y="0"/>
                    </a:lnTo>
                    <a:lnTo>
                      <a:pt x="191364" y="0"/>
                    </a:lnTo>
                    <a:cubicBezTo>
                      <a:pt x="214062" y="0"/>
                      <a:pt x="234610" y="9200"/>
                      <a:pt x="249485" y="24075"/>
                    </a:cubicBezTo>
                    <a:close/>
                  </a:path>
                </a:pathLst>
              </a:custGeom>
              <a:solidFill>
                <a:srgbClr val="27F2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762" name="PA_斑点"/>
              <p:cNvSpPr/>
              <p:nvPr>
                <p:custDataLst>
                  <p:tags r:id="rId10"/>
                </p:custDataLst>
              </p:nvPr>
            </p:nvSpPr>
            <p:spPr>
              <a:xfrm rot="19440000">
                <a:off x="6012346" y="3107188"/>
                <a:ext cx="402553" cy="164389"/>
              </a:xfrm>
              <a:prstGeom prst="roundRect">
                <a:avLst>
                  <a:gd name="adj" fmla="val 50000"/>
                </a:avLst>
              </a:prstGeom>
              <a:solidFill>
                <a:srgbClr val="27F2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763" name="任意多边形: 形状 2762"/>
              <p:cNvSpPr/>
              <p:nvPr>
                <p:custDataLst>
                  <p:tags r:id="rId11"/>
                </p:custDataLst>
              </p:nvPr>
            </p:nvSpPr>
            <p:spPr>
              <a:xfrm rot="19440000">
                <a:off x="6480093" y="3609026"/>
                <a:ext cx="202899" cy="46800"/>
              </a:xfrm>
              <a:custGeom>
                <a:avLst/>
                <a:gdLst>
                  <a:gd name="connsiteX0" fmla="*/ 202899 w 202899"/>
                  <a:gd name="connsiteY0" fmla="*/ 0 h 46800"/>
                  <a:gd name="connsiteX1" fmla="*/ 140237 w 202899"/>
                  <a:gd name="connsiteY1" fmla="*/ 46800 h 46800"/>
                  <a:gd name="connsiteX2" fmla="*/ 23400 w 202899"/>
                  <a:gd name="connsiteY2" fmla="*/ 46800 h 46800"/>
                  <a:gd name="connsiteX3" fmla="*/ 0 w 202899"/>
                  <a:gd name="connsiteY3" fmla="*/ 23400 h 46800"/>
                  <a:gd name="connsiteX4" fmla="*/ 23400 w 202899"/>
                  <a:gd name="connsiteY4" fmla="*/ 0 h 46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899" h="46800">
                    <a:moveTo>
                      <a:pt x="202899" y="0"/>
                    </a:moveTo>
                    <a:lnTo>
                      <a:pt x="140237" y="46800"/>
                    </a:lnTo>
                    <a:lnTo>
                      <a:pt x="23400" y="46800"/>
                    </a:lnTo>
                    <a:cubicBezTo>
                      <a:pt x="10477" y="46800"/>
                      <a:pt x="0" y="36323"/>
                      <a:pt x="0" y="23400"/>
                    </a:cubicBezTo>
                    <a:cubicBezTo>
                      <a:pt x="0" y="10477"/>
                      <a:pt x="10477" y="0"/>
                      <a:pt x="23400" y="0"/>
                    </a:cubicBezTo>
                    <a:close/>
                  </a:path>
                </a:pathLst>
              </a:custGeom>
              <a:solidFill>
                <a:srgbClr val="27F2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2764" name="PA_斑点"/>
              <p:cNvSpPr/>
              <p:nvPr>
                <p:custDataLst>
                  <p:tags r:id="rId12"/>
                </p:custDataLst>
              </p:nvPr>
            </p:nvSpPr>
            <p:spPr>
              <a:xfrm rot="19440000">
                <a:off x="6173244" y="3583097"/>
                <a:ext cx="218620" cy="62752"/>
              </a:xfrm>
              <a:prstGeom prst="roundRect">
                <a:avLst>
                  <a:gd name="adj" fmla="val 50000"/>
                </a:avLst>
              </a:prstGeom>
              <a:solidFill>
                <a:srgbClr val="27F2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sp>
        <p:nvSpPr>
          <p:cNvPr id="2765" name="PA_斑点"/>
          <p:cNvSpPr/>
          <p:nvPr>
            <p:custDataLst>
              <p:tags r:id="rId13"/>
            </p:custDataLst>
          </p:nvPr>
        </p:nvSpPr>
        <p:spPr>
          <a:xfrm rot="19440000">
            <a:off x="6602877" y="2846163"/>
            <a:ext cx="771743" cy="97310"/>
          </a:xfrm>
          <a:prstGeom prst="roundRect">
            <a:avLst>
              <a:gd name="adj" fmla="val 50000"/>
            </a:avLst>
          </a:prstGeom>
          <a:solidFill>
            <a:srgbClr val="27F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66" name="PA_斑点"/>
          <p:cNvSpPr/>
          <p:nvPr>
            <p:custDataLst>
              <p:tags r:id="rId14"/>
            </p:custDataLst>
          </p:nvPr>
        </p:nvSpPr>
        <p:spPr>
          <a:xfrm rot="19440000">
            <a:off x="4999960" y="3754038"/>
            <a:ext cx="375256" cy="164389"/>
          </a:xfrm>
          <a:prstGeom prst="roundRect">
            <a:avLst>
              <a:gd name="adj" fmla="val 50000"/>
            </a:avLst>
          </a:prstGeom>
          <a:solidFill>
            <a:srgbClr val="27F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67" name="PA_斑点"/>
          <p:cNvSpPr/>
          <p:nvPr>
            <p:custDataLst>
              <p:tags r:id="rId15"/>
            </p:custDataLst>
          </p:nvPr>
        </p:nvSpPr>
        <p:spPr>
          <a:xfrm rot="19440000">
            <a:off x="6734673" y="3173356"/>
            <a:ext cx="221839" cy="62752"/>
          </a:xfrm>
          <a:prstGeom prst="roundRect">
            <a:avLst>
              <a:gd name="adj" fmla="val 50000"/>
            </a:avLst>
          </a:prstGeom>
          <a:solidFill>
            <a:srgbClr val="27F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68" name="PA_斑点"/>
          <p:cNvSpPr/>
          <p:nvPr>
            <p:custDataLst>
              <p:tags r:id="rId16"/>
            </p:custDataLst>
          </p:nvPr>
        </p:nvSpPr>
        <p:spPr>
          <a:xfrm rot="19440000">
            <a:off x="6284929" y="3493449"/>
            <a:ext cx="240183" cy="62752"/>
          </a:xfrm>
          <a:prstGeom prst="roundRect">
            <a:avLst>
              <a:gd name="adj" fmla="val 50000"/>
            </a:avLst>
          </a:prstGeom>
          <a:solidFill>
            <a:srgbClr val="27F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69" name="PA_斑点"/>
          <p:cNvSpPr/>
          <p:nvPr>
            <p:custDataLst>
              <p:tags r:id="rId17"/>
            </p:custDataLst>
          </p:nvPr>
        </p:nvSpPr>
        <p:spPr>
          <a:xfrm rot="19440000">
            <a:off x="5187692" y="3713873"/>
            <a:ext cx="400871" cy="164389"/>
          </a:xfrm>
          <a:prstGeom prst="roundRect">
            <a:avLst>
              <a:gd name="adj" fmla="val 50000"/>
            </a:avLst>
          </a:prstGeom>
          <a:solidFill>
            <a:srgbClr val="27F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70" name="PA_斑点"/>
          <p:cNvSpPr/>
          <p:nvPr>
            <p:custDataLst>
              <p:tags r:id="rId18"/>
            </p:custDataLst>
          </p:nvPr>
        </p:nvSpPr>
        <p:spPr>
          <a:xfrm rot="19440000">
            <a:off x="4454977" y="3502724"/>
            <a:ext cx="1149829" cy="249229"/>
          </a:xfrm>
          <a:prstGeom prst="roundRect">
            <a:avLst>
              <a:gd name="adj" fmla="val 50000"/>
            </a:avLst>
          </a:prstGeom>
          <a:solidFill>
            <a:srgbClr val="27F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71" name="PA_斑点"/>
          <p:cNvSpPr/>
          <p:nvPr>
            <p:custDataLst>
              <p:tags r:id="rId19"/>
            </p:custDataLst>
          </p:nvPr>
        </p:nvSpPr>
        <p:spPr>
          <a:xfrm rot="19440000">
            <a:off x="6602877" y="2846163"/>
            <a:ext cx="771743" cy="97310"/>
          </a:xfrm>
          <a:prstGeom prst="roundRect">
            <a:avLst>
              <a:gd name="adj" fmla="val 50000"/>
            </a:avLst>
          </a:prstGeom>
          <a:solidFill>
            <a:srgbClr val="27F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72" name="PA_斑点"/>
          <p:cNvSpPr/>
          <p:nvPr>
            <p:custDataLst>
              <p:tags r:id="rId20"/>
            </p:custDataLst>
          </p:nvPr>
        </p:nvSpPr>
        <p:spPr>
          <a:xfrm rot="19440000">
            <a:off x="5593489" y="4191091"/>
            <a:ext cx="381430" cy="48073"/>
          </a:xfrm>
          <a:prstGeom prst="roundRect">
            <a:avLst>
              <a:gd name="adj" fmla="val 50000"/>
            </a:avLst>
          </a:prstGeom>
          <a:solidFill>
            <a:srgbClr val="27F2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2773" name="PA_任意多边形 18"/>
          <p:cNvSpPr/>
          <p:nvPr>
            <p:custDataLst>
              <p:tags r:id="rId21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095999 w 12192000"/>
              <a:gd name="connsiteY0" fmla="*/ 2860398 h 6858000"/>
              <a:gd name="connsiteX1" fmla="*/ 5527397 w 12192000"/>
              <a:gd name="connsiteY1" fmla="*/ 3429001 h 6858000"/>
              <a:gd name="connsiteX2" fmla="*/ 6095999 w 12192000"/>
              <a:gd name="connsiteY2" fmla="*/ 3997604 h 6858000"/>
              <a:gd name="connsiteX3" fmla="*/ 6664602 w 12192000"/>
              <a:gd name="connsiteY3" fmla="*/ 3429001 h 6858000"/>
              <a:gd name="connsiteX4" fmla="*/ 6095999 w 12192000"/>
              <a:gd name="connsiteY4" fmla="*/ 2860398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6095999" y="2860398"/>
                </a:moveTo>
                <a:cubicBezTo>
                  <a:pt x="5781968" y="2860398"/>
                  <a:pt x="5527397" y="3114970"/>
                  <a:pt x="5527397" y="3429001"/>
                </a:cubicBezTo>
                <a:cubicBezTo>
                  <a:pt x="5527397" y="3743032"/>
                  <a:pt x="5781968" y="3997604"/>
                  <a:pt x="6095999" y="3997604"/>
                </a:cubicBezTo>
                <a:cubicBezTo>
                  <a:pt x="6410030" y="3997604"/>
                  <a:pt x="6664602" y="3743032"/>
                  <a:pt x="6664602" y="3429001"/>
                </a:cubicBezTo>
                <a:cubicBezTo>
                  <a:pt x="6664602" y="3114970"/>
                  <a:pt x="6410030" y="2860398"/>
                  <a:pt x="6095999" y="286039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74" name="PA_组合 31"/>
          <p:cNvGrpSpPr/>
          <p:nvPr>
            <p:custDataLst>
              <p:tags r:id="rId22"/>
            </p:custDataLst>
          </p:nvPr>
        </p:nvGrpSpPr>
        <p:grpSpPr>
          <a:xfrm>
            <a:off x="3164595" y="611643"/>
            <a:ext cx="5862811" cy="5634715"/>
            <a:chOff x="3164595" y="611643"/>
            <a:chExt cx="5862811" cy="5634715"/>
          </a:xfrm>
        </p:grpSpPr>
        <p:pic>
          <p:nvPicPr>
            <p:cNvPr id="2775" name="图片 2774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400923">
              <a:off x="3414983" y="1285835"/>
              <a:ext cx="5292904" cy="4846292"/>
            </a:xfrm>
            <a:custGeom>
              <a:avLst/>
              <a:gdLst>
                <a:gd name="connsiteX0" fmla="*/ 2582040 w 5292904"/>
                <a:gd name="connsiteY0" fmla="*/ 1576305 h 4846292"/>
                <a:gd name="connsiteX1" fmla="*/ 2083462 w 5292904"/>
                <a:gd name="connsiteY1" fmla="*/ 2207208 h 4846292"/>
                <a:gd name="connsiteX2" fmla="*/ 2714365 w 5292904"/>
                <a:gd name="connsiteY2" fmla="*/ 2705787 h 4846292"/>
                <a:gd name="connsiteX3" fmla="*/ 3212943 w 5292904"/>
                <a:gd name="connsiteY3" fmla="*/ 2074884 h 4846292"/>
                <a:gd name="connsiteX4" fmla="*/ 2582040 w 5292904"/>
                <a:gd name="connsiteY4" fmla="*/ 1576305 h 4846292"/>
                <a:gd name="connsiteX5" fmla="*/ 0 w 5292904"/>
                <a:gd name="connsiteY5" fmla="*/ 0 h 4846292"/>
                <a:gd name="connsiteX6" fmla="*/ 5292904 w 5292904"/>
                <a:gd name="connsiteY6" fmla="*/ 0 h 4846292"/>
                <a:gd name="connsiteX7" fmla="*/ 5292904 w 5292904"/>
                <a:gd name="connsiteY7" fmla="*/ 4846292 h 4846292"/>
                <a:gd name="connsiteX8" fmla="*/ 0 w 5292904"/>
                <a:gd name="connsiteY8" fmla="*/ 4846292 h 484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92904" h="4846292">
                  <a:moveTo>
                    <a:pt x="2582040" y="1576305"/>
                  </a:moveTo>
                  <a:cubicBezTo>
                    <a:pt x="2270143" y="1612846"/>
                    <a:pt x="2046922" y="1895311"/>
                    <a:pt x="2083462" y="2207208"/>
                  </a:cubicBezTo>
                  <a:cubicBezTo>
                    <a:pt x="2120003" y="2519106"/>
                    <a:pt x="2402467" y="2742327"/>
                    <a:pt x="2714365" y="2705787"/>
                  </a:cubicBezTo>
                  <a:cubicBezTo>
                    <a:pt x="3026263" y="2669246"/>
                    <a:pt x="3249484" y="2386781"/>
                    <a:pt x="3212943" y="2074884"/>
                  </a:cubicBezTo>
                  <a:cubicBezTo>
                    <a:pt x="3176403" y="1762986"/>
                    <a:pt x="2893938" y="1539765"/>
                    <a:pt x="2582040" y="1576305"/>
                  </a:cubicBezTo>
                  <a:close/>
                  <a:moveTo>
                    <a:pt x="0" y="0"/>
                  </a:moveTo>
                  <a:lnTo>
                    <a:pt x="5292904" y="0"/>
                  </a:lnTo>
                  <a:lnTo>
                    <a:pt x="5292904" y="4846292"/>
                  </a:lnTo>
                  <a:lnTo>
                    <a:pt x="0" y="4846292"/>
                  </a:lnTo>
                  <a:close/>
                </a:path>
              </a:pathLst>
            </a:custGeom>
          </p:spPr>
        </p:pic>
        <p:pic>
          <p:nvPicPr>
            <p:cNvPr id="2776" name="图片 277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36" b="2663"/>
            <a:stretch>
              <a:fillRect/>
            </a:stretch>
          </p:blipFill>
          <p:spPr>
            <a:xfrm>
              <a:off x="3164595" y="611643"/>
              <a:ext cx="5862811" cy="5634715"/>
            </a:xfrm>
            <a:custGeom>
              <a:avLst/>
              <a:gdLst>
                <a:gd name="connsiteX0" fmla="*/ 2931404 w 5862811"/>
                <a:gd name="connsiteY0" fmla="*/ 2248755 h 5634715"/>
                <a:gd name="connsiteX1" fmla="*/ 2362801 w 5862811"/>
                <a:gd name="connsiteY1" fmla="*/ 2817358 h 5634715"/>
                <a:gd name="connsiteX2" fmla="*/ 2931404 w 5862811"/>
                <a:gd name="connsiteY2" fmla="*/ 3385961 h 5634715"/>
                <a:gd name="connsiteX3" fmla="*/ 3500007 w 5862811"/>
                <a:gd name="connsiteY3" fmla="*/ 2817358 h 5634715"/>
                <a:gd name="connsiteX4" fmla="*/ 2931404 w 5862811"/>
                <a:gd name="connsiteY4" fmla="*/ 2248755 h 5634715"/>
                <a:gd name="connsiteX5" fmla="*/ 0 w 5862811"/>
                <a:gd name="connsiteY5" fmla="*/ 0 h 5634715"/>
                <a:gd name="connsiteX6" fmla="*/ 5862811 w 5862811"/>
                <a:gd name="connsiteY6" fmla="*/ 0 h 5634715"/>
                <a:gd name="connsiteX7" fmla="*/ 5862811 w 5862811"/>
                <a:gd name="connsiteY7" fmla="*/ 5634715 h 5634715"/>
                <a:gd name="connsiteX8" fmla="*/ 0 w 5862811"/>
                <a:gd name="connsiteY8" fmla="*/ 5634715 h 5634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62811" h="5634715">
                  <a:moveTo>
                    <a:pt x="2931404" y="2248755"/>
                  </a:moveTo>
                  <a:cubicBezTo>
                    <a:pt x="2617373" y="2248755"/>
                    <a:pt x="2362801" y="2503327"/>
                    <a:pt x="2362801" y="2817358"/>
                  </a:cubicBezTo>
                  <a:cubicBezTo>
                    <a:pt x="2362801" y="3131389"/>
                    <a:pt x="2617373" y="3385961"/>
                    <a:pt x="2931404" y="3385961"/>
                  </a:cubicBezTo>
                  <a:cubicBezTo>
                    <a:pt x="3245435" y="3385961"/>
                    <a:pt x="3500007" y="3131389"/>
                    <a:pt x="3500007" y="2817358"/>
                  </a:cubicBezTo>
                  <a:cubicBezTo>
                    <a:pt x="3500007" y="2503327"/>
                    <a:pt x="3245435" y="2248755"/>
                    <a:pt x="2931404" y="2248755"/>
                  </a:cubicBezTo>
                  <a:close/>
                  <a:moveTo>
                    <a:pt x="0" y="0"/>
                  </a:moveTo>
                  <a:lnTo>
                    <a:pt x="5862811" y="0"/>
                  </a:lnTo>
                  <a:lnTo>
                    <a:pt x="5862811" y="5634715"/>
                  </a:lnTo>
                  <a:lnTo>
                    <a:pt x="0" y="5634715"/>
                  </a:lnTo>
                  <a:close/>
                </a:path>
              </a:pathLst>
            </a:custGeom>
          </p:spPr>
        </p:pic>
      </p:grpSp>
      <p:grpSp>
        <p:nvGrpSpPr>
          <p:cNvPr id="2777" name="PA_组合 1"/>
          <p:cNvGrpSpPr/>
          <p:nvPr>
            <p:custDataLst>
              <p:tags r:id="rId24"/>
            </p:custDataLst>
          </p:nvPr>
        </p:nvGrpSpPr>
        <p:grpSpPr>
          <a:xfrm>
            <a:off x="361688" y="330740"/>
            <a:ext cx="11468624" cy="6196521"/>
            <a:chOff x="379512" y="347200"/>
            <a:chExt cx="12039400" cy="6504913"/>
          </a:xfrm>
          <a:solidFill>
            <a:srgbClr val="226CFD"/>
          </a:solidFill>
        </p:grpSpPr>
        <p:sp>
          <p:nvSpPr>
            <p:cNvPr id="2778" name="矩形 2777"/>
            <p:cNvSpPr/>
            <p:nvPr/>
          </p:nvSpPr>
          <p:spPr>
            <a:xfrm>
              <a:off x="123937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79" name="矩形 2778"/>
            <p:cNvSpPr/>
            <p:nvPr/>
          </p:nvSpPr>
          <p:spPr>
            <a:xfrm>
              <a:off x="3795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80" name="矩形 2779"/>
            <p:cNvSpPr/>
            <p:nvPr/>
          </p:nvSpPr>
          <p:spPr>
            <a:xfrm>
              <a:off x="123937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81" name="矩形 2780"/>
            <p:cNvSpPr/>
            <p:nvPr/>
          </p:nvSpPr>
          <p:spPr>
            <a:xfrm>
              <a:off x="3795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82" name="矩形 2781"/>
            <p:cNvSpPr/>
            <p:nvPr/>
          </p:nvSpPr>
          <p:spPr>
            <a:xfrm>
              <a:off x="123937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83" name="矩形 2782"/>
            <p:cNvSpPr/>
            <p:nvPr/>
          </p:nvSpPr>
          <p:spPr>
            <a:xfrm>
              <a:off x="123937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84" name="矩形 2783"/>
            <p:cNvSpPr/>
            <p:nvPr/>
          </p:nvSpPr>
          <p:spPr>
            <a:xfrm>
              <a:off x="123937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85" name="矩形 2784"/>
            <p:cNvSpPr/>
            <p:nvPr/>
          </p:nvSpPr>
          <p:spPr>
            <a:xfrm>
              <a:off x="123937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86" name="矩形 2785"/>
            <p:cNvSpPr/>
            <p:nvPr/>
          </p:nvSpPr>
          <p:spPr>
            <a:xfrm>
              <a:off x="123937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87" name="矩形 2786"/>
            <p:cNvSpPr/>
            <p:nvPr/>
          </p:nvSpPr>
          <p:spPr>
            <a:xfrm>
              <a:off x="123937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88" name="矩形 2787"/>
            <p:cNvSpPr/>
            <p:nvPr/>
          </p:nvSpPr>
          <p:spPr>
            <a:xfrm>
              <a:off x="123937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89" name="矩形 2788"/>
            <p:cNvSpPr/>
            <p:nvPr/>
          </p:nvSpPr>
          <p:spPr>
            <a:xfrm>
              <a:off x="123937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90" name="矩形 2789"/>
            <p:cNvSpPr/>
            <p:nvPr/>
          </p:nvSpPr>
          <p:spPr>
            <a:xfrm>
              <a:off x="123937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91" name="矩形 2790"/>
            <p:cNvSpPr/>
            <p:nvPr/>
          </p:nvSpPr>
          <p:spPr>
            <a:xfrm>
              <a:off x="123937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92" name="矩形 2791"/>
            <p:cNvSpPr/>
            <p:nvPr/>
          </p:nvSpPr>
          <p:spPr>
            <a:xfrm>
              <a:off x="3795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93" name="矩形 2792"/>
            <p:cNvSpPr/>
            <p:nvPr/>
          </p:nvSpPr>
          <p:spPr>
            <a:xfrm>
              <a:off x="3795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94" name="矩形 2793"/>
            <p:cNvSpPr/>
            <p:nvPr/>
          </p:nvSpPr>
          <p:spPr>
            <a:xfrm>
              <a:off x="3795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95" name="矩形 2794"/>
            <p:cNvSpPr/>
            <p:nvPr/>
          </p:nvSpPr>
          <p:spPr>
            <a:xfrm>
              <a:off x="3795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96" name="矩形 2795"/>
            <p:cNvSpPr/>
            <p:nvPr/>
          </p:nvSpPr>
          <p:spPr>
            <a:xfrm>
              <a:off x="3795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97" name="矩形 2796"/>
            <p:cNvSpPr/>
            <p:nvPr/>
          </p:nvSpPr>
          <p:spPr>
            <a:xfrm>
              <a:off x="3795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98" name="矩形 2797"/>
            <p:cNvSpPr/>
            <p:nvPr/>
          </p:nvSpPr>
          <p:spPr>
            <a:xfrm>
              <a:off x="3795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99" name="矩形 2798"/>
            <p:cNvSpPr/>
            <p:nvPr/>
          </p:nvSpPr>
          <p:spPr>
            <a:xfrm>
              <a:off x="3795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00" name="矩形 2799"/>
            <p:cNvSpPr/>
            <p:nvPr/>
          </p:nvSpPr>
          <p:spPr>
            <a:xfrm>
              <a:off x="3795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01" name="矩形 2800"/>
            <p:cNvSpPr/>
            <p:nvPr/>
          </p:nvSpPr>
          <p:spPr>
            <a:xfrm>
              <a:off x="3795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02" name="矩形 2801"/>
            <p:cNvSpPr/>
            <p:nvPr/>
          </p:nvSpPr>
          <p:spPr>
            <a:xfrm>
              <a:off x="123937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03" name="矩形 2802"/>
            <p:cNvSpPr/>
            <p:nvPr/>
          </p:nvSpPr>
          <p:spPr>
            <a:xfrm>
              <a:off x="3795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804" name="PA_组合 28"/>
          <p:cNvGrpSpPr/>
          <p:nvPr>
            <p:custDataLst>
              <p:tags r:id="rId25"/>
            </p:custDataLst>
          </p:nvPr>
        </p:nvGrpSpPr>
        <p:grpSpPr>
          <a:xfrm>
            <a:off x="881898" y="330740"/>
            <a:ext cx="10428204" cy="6196521"/>
            <a:chOff x="925612" y="347200"/>
            <a:chExt cx="10947200" cy="6504913"/>
          </a:xfrm>
          <a:solidFill>
            <a:srgbClr val="226CFD"/>
          </a:solidFill>
        </p:grpSpPr>
        <p:sp>
          <p:nvSpPr>
            <p:cNvPr id="2805" name="矩形 2804"/>
            <p:cNvSpPr/>
            <p:nvPr/>
          </p:nvSpPr>
          <p:spPr>
            <a:xfrm>
              <a:off x="118476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06" name="矩形 2805"/>
            <p:cNvSpPr/>
            <p:nvPr/>
          </p:nvSpPr>
          <p:spPr>
            <a:xfrm>
              <a:off x="9256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07" name="矩形 2806"/>
            <p:cNvSpPr/>
            <p:nvPr/>
          </p:nvSpPr>
          <p:spPr>
            <a:xfrm>
              <a:off x="118476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08" name="矩形 2807"/>
            <p:cNvSpPr/>
            <p:nvPr/>
          </p:nvSpPr>
          <p:spPr>
            <a:xfrm>
              <a:off x="9256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09" name="矩形 2808"/>
            <p:cNvSpPr/>
            <p:nvPr/>
          </p:nvSpPr>
          <p:spPr>
            <a:xfrm>
              <a:off x="118476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10" name="矩形 2809"/>
            <p:cNvSpPr/>
            <p:nvPr/>
          </p:nvSpPr>
          <p:spPr>
            <a:xfrm>
              <a:off x="118476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11" name="矩形 2810"/>
            <p:cNvSpPr/>
            <p:nvPr/>
          </p:nvSpPr>
          <p:spPr>
            <a:xfrm>
              <a:off x="118476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12" name="矩形 2811"/>
            <p:cNvSpPr/>
            <p:nvPr/>
          </p:nvSpPr>
          <p:spPr>
            <a:xfrm>
              <a:off x="118476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13" name="矩形 2812"/>
            <p:cNvSpPr/>
            <p:nvPr/>
          </p:nvSpPr>
          <p:spPr>
            <a:xfrm>
              <a:off x="118476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14" name="矩形 2813"/>
            <p:cNvSpPr/>
            <p:nvPr/>
          </p:nvSpPr>
          <p:spPr>
            <a:xfrm>
              <a:off x="118476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15" name="矩形 2814"/>
            <p:cNvSpPr/>
            <p:nvPr/>
          </p:nvSpPr>
          <p:spPr>
            <a:xfrm>
              <a:off x="118476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16" name="矩形 2815"/>
            <p:cNvSpPr/>
            <p:nvPr/>
          </p:nvSpPr>
          <p:spPr>
            <a:xfrm>
              <a:off x="118476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17" name="矩形 2816"/>
            <p:cNvSpPr/>
            <p:nvPr/>
          </p:nvSpPr>
          <p:spPr>
            <a:xfrm>
              <a:off x="118476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18" name="矩形 2817"/>
            <p:cNvSpPr/>
            <p:nvPr/>
          </p:nvSpPr>
          <p:spPr>
            <a:xfrm>
              <a:off x="118476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19" name="矩形 2818"/>
            <p:cNvSpPr/>
            <p:nvPr/>
          </p:nvSpPr>
          <p:spPr>
            <a:xfrm>
              <a:off x="9256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20" name="矩形 2819"/>
            <p:cNvSpPr/>
            <p:nvPr/>
          </p:nvSpPr>
          <p:spPr>
            <a:xfrm>
              <a:off x="9256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21" name="矩形 2820"/>
            <p:cNvSpPr/>
            <p:nvPr/>
          </p:nvSpPr>
          <p:spPr>
            <a:xfrm>
              <a:off x="9256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22" name="矩形 2821"/>
            <p:cNvSpPr/>
            <p:nvPr/>
          </p:nvSpPr>
          <p:spPr>
            <a:xfrm>
              <a:off x="9256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23" name="矩形 2822"/>
            <p:cNvSpPr/>
            <p:nvPr/>
          </p:nvSpPr>
          <p:spPr>
            <a:xfrm>
              <a:off x="9256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24" name="矩形 2823"/>
            <p:cNvSpPr/>
            <p:nvPr/>
          </p:nvSpPr>
          <p:spPr>
            <a:xfrm>
              <a:off x="9256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25" name="矩形 2824"/>
            <p:cNvSpPr/>
            <p:nvPr/>
          </p:nvSpPr>
          <p:spPr>
            <a:xfrm>
              <a:off x="9256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26" name="矩形 2825"/>
            <p:cNvSpPr/>
            <p:nvPr/>
          </p:nvSpPr>
          <p:spPr>
            <a:xfrm>
              <a:off x="9256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27" name="矩形 2826"/>
            <p:cNvSpPr/>
            <p:nvPr/>
          </p:nvSpPr>
          <p:spPr>
            <a:xfrm>
              <a:off x="9256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28" name="矩形 2827"/>
            <p:cNvSpPr/>
            <p:nvPr/>
          </p:nvSpPr>
          <p:spPr>
            <a:xfrm>
              <a:off x="9256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29" name="矩形 2828"/>
            <p:cNvSpPr/>
            <p:nvPr/>
          </p:nvSpPr>
          <p:spPr>
            <a:xfrm>
              <a:off x="118476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30" name="矩形 2829"/>
            <p:cNvSpPr/>
            <p:nvPr/>
          </p:nvSpPr>
          <p:spPr>
            <a:xfrm>
              <a:off x="9256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831" name="PA_组合 55"/>
          <p:cNvGrpSpPr/>
          <p:nvPr>
            <p:custDataLst>
              <p:tags r:id="rId26"/>
            </p:custDataLst>
          </p:nvPr>
        </p:nvGrpSpPr>
        <p:grpSpPr>
          <a:xfrm>
            <a:off x="1402108" y="330740"/>
            <a:ext cx="9387784" cy="6196521"/>
            <a:chOff x="1471712" y="347200"/>
            <a:chExt cx="9855000" cy="6504913"/>
          </a:xfrm>
          <a:solidFill>
            <a:srgbClr val="226CFD"/>
          </a:solidFill>
        </p:grpSpPr>
        <p:sp>
          <p:nvSpPr>
            <p:cNvPr id="2832" name="矩形 2831"/>
            <p:cNvSpPr/>
            <p:nvPr/>
          </p:nvSpPr>
          <p:spPr>
            <a:xfrm>
              <a:off x="113015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33" name="矩形 2832"/>
            <p:cNvSpPr/>
            <p:nvPr/>
          </p:nvSpPr>
          <p:spPr>
            <a:xfrm>
              <a:off x="14717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34" name="矩形 2833"/>
            <p:cNvSpPr/>
            <p:nvPr/>
          </p:nvSpPr>
          <p:spPr>
            <a:xfrm>
              <a:off x="113015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35" name="矩形 2834"/>
            <p:cNvSpPr/>
            <p:nvPr/>
          </p:nvSpPr>
          <p:spPr>
            <a:xfrm>
              <a:off x="14717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36" name="矩形 2835"/>
            <p:cNvSpPr/>
            <p:nvPr/>
          </p:nvSpPr>
          <p:spPr>
            <a:xfrm>
              <a:off x="113015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37" name="矩形 2836"/>
            <p:cNvSpPr/>
            <p:nvPr/>
          </p:nvSpPr>
          <p:spPr>
            <a:xfrm>
              <a:off x="113015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38" name="矩形 2837"/>
            <p:cNvSpPr/>
            <p:nvPr/>
          </p:nvSpPr>
          <p:spPr>
            <a:xfrm>
              <a:off x="113015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39" name="矩形 2838"/>
            <p:cNvSpPr/>
            <p:nvPr/>
          </p:nvSpPr>
          <p:spPr>
            <a:xfrm>
              <a:off x="113015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40" name="矩形 2839"/>
            <p:cNvSpPr/>
            <p:nvPr/>
          </p:nvSpPr>
          <p:spPr>
            <a:xfrm>
              <a:off x="113015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41" name="矩形 2840"/>
            <p:cNvSpPr/>
            <p:nvPr/>
          </p:nvSpPr>
          <p:spPr>
            <a:xfrm>
              <a:off x="113015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42" name="矩形 2841"/>
            <p:cNvSpPr/>
            <p:nvPr/>
          </p:nvSpPr>
          <p:spPr>
            <a:xfrm>
              <a:off x="113015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43" name="矩形 2842"/>
            <p:cNvSpPr/>
            <p:nvPr/>
          </p:nvSpPr>
          <p:spPr>
            <a:xfrm>
              <a:off x="113015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44" name="矩形 2843"/>
            <p:cNvSpPr/>
            <p:nvPr/>
          </p:nvSpPr>
          <p:spPr>
            <a:xfrm>
              <a:off x="113015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45" name="矩形 2844"/>
            <p:cNvSpPr/>
            <p:nvPr/>
          </p:nvSpPr>
          <p:spPr>
            <a:xfrm>
              <a:off x="113015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46" name="矩形 2845"/>
            <p:cNvSpPr/>
            <p:nvPr/>
          </p:nvSpPr>
          <p:spPr>
            <a:xfrm>
              <a:off x="14717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47" name="矩形 2846"/>
            <p:cNvSpPr/>
            <p:nvPr/>
          </p:nvSpPr>
          <p:spPr>
            <a:xfrm>
              <a:off x="14717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48" name="矩形 2847"/>
            <p:cNvSpPr/>
            <p:nvPr/>
          </p:nvSpPr>
          <p:spPr>
            <a:xfrm>
              <a:off x="14717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49" name="矩形 2848"/>
            <p:cNvSpPr/>
            <p:nvPr/>
          </p:nvSpPr>
          <p:spPr>
            <a:xfrm>
              <a:off x="14717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50" name="矩形 2849"/>
            <p:cNvSpPr/>
            <p:nvPr/>
          </p:nvSpPr>
          <p:spPr>
            <a:xfrm>
              <a:off x="14717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51" name="矩形 2850"/>
            <p:cNvSpPr/>
            <p:nvPr/>
          </p:nvSpPr>
          <p:spPr>
            <a:xfrm>
              <a:off x="14717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52" name="矩形 2851"/>
            <p:cNvSpPr/>
            <p:nvPr/>
          </p:nvSpPr>
          <p:spPr>
            <a:xfrm>
              <a:off x="14717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53" name="矩形 2852"/>
            <p:cNvSpPr/>
            <p:nvPr/>
          </p:nvSpPr>
          <p:spPr>
            <a:xfrm>
              <a:off x="14717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54" name="矩形 2853"/>
            <p:cNvSpPr/>
            <p:nvPr/>
          </p:nvSpPr>
          <p:spPr>
            <a:xfrm>
              <a:off x="14717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55" name="矩形 2854"/>
            <p:cNvSpPr/>
            <p:nvPr/>
          </p:nvSpPr>
          <p:spPr>
            <a:xfrm>
              <a:off x="14717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56" name="矩形 2855"/>
            <p:cNvSpPr/>
            <p:nvPr/>
          </p:nvSpPr>
          <p:spPr>
            <a:xfrm>
              <a:off x="113015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57" name="矩形 2856"/>
            <p:cNvSpPr/>
            <p:nvPr/>
          </p:nvSpPr>
          <p:spPr>
            <a:xfrm>
              <a:off x="14717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858" name="PA_组合 82"/>
          <p:cNvGrpSpPr/>
          <p:nvPr>
            <p:custDataLst>
              <p:tags r:id="rId27"/>
            </p:custDataLst>
          </p:nvPr>
        </p:nvGrpSpPr>
        <p:grpSpPr>
          <a:xfrm>
            <a:off x="1922318" y="330740"/>
            <a:ext cx="8347364" cy="6196521"/>
            <a:chOff x="2017812" y="347200"/>
            <a:chExt cx="8762800" cy="6504913"/>
          </a:xfrm>
          <a:solidFill>
            <a:srgbClr val="226CFD"/>
          </a:solidFill>
        </p:grpSpPr>
        <p:sp>
          <p:nvSpPr>
            <p:cNvPr id="2859" name="矩形 2858"/>
            <p:cNvSpPr/>
            <p:nvPr/>
          </p:nvSpPr>
          <p:spPr>
            <a:xfrm>
              <a:off x="107554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60" name="矩形 2859"/>
            <p:cNvSpPr/>
            <p:nvPr/>
          </p:nvSpPr>
          <p:spPr>
            <a:xfrm>
              <a:off x="20178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61" name="矩形 2860"/>
            <p:cNvSpPr/>
            <p:nvPr/>
          </p:nvSpPr>
          <p:spPr>
            <a:xfrm>
              <a:off x="107554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62" name="矩形 2861"/>
            <p:cNvSpPr/>
            <p:nvPr/>
          </p:nvSpPr>
          <p:spPr>
            <a:xfrm>
              <a:off x="20178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63" name="矩形 2862"/>
            <p:cNvSpPr/>
            <p:nvPr/>
          </p:nvSpPr>
          <p:spPr>
            <a:xfrm>
              <a:off x="107554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64" name="矩形 2863"/>
            <p:cNvSpPr/>
            <p:nvPr/>
          </p:nvSpPr>
          <p:spPr>
            <a:xfrm>
              <a:off x="107554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65" name="矩形 2864"/>
            <p:cNvSpPr/>
            <p:nvPr/>
          </p:nvSpPr>
          <p:spPr>
            <a:xfrm>
              <a:off x="107554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66" name="矩形 2865"/>
            <p:cNvSpPr/>
            <p:nvPr/>
          </p:nvSpPr>
          <p:spPr>
            <a:xfrm>
              <a:off x="107554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67" name="矩形 2866"/>
            <p:cNvSpPr/>
            <p:nvPr/>
          </p:nvSpPr>
          <p:spPr>
            <a:xfrm>
              <a:off x="107554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68" name="矩形 2867"/>
            <p:cNvSpPr/>
            <p:nvPr/>
          </p:nvSpPr>
          <p:spPr>
            <a:xfrm>
              <a:off x="107554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69" name="矩形 2868"/>
            <p:cNvSpPr/>
            <p:nvPr/>
          </p:nvSpPr>
          <p:spPr>
            <a:xfrm>
              <a:off x="107554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70" name="矩形 2869"/>
            <p:cNvSpPr/>
            <p:nvPr/>
          </p:nvSpPr>
          <p:spPr>
            <a:xfrm>
              <a:off x="107554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71" name="矩形 2870"/>
            <p:cNvSpPr/>
            <p:nvPr/>
          </p:nvSpPr>
          <p:spPr>
            <a:xfrm>
              <a:off x="107554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72" name="矩形 2871"/>
            <p:cNvSpPr/>
            <p:nvPr/>
          </p:nvSpPr>
          <p:spPr>
            <a:xfrm>
              <a:off x="107554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73" name="矩形 2872"/>
            <p:cNvSpPr/>
            <p:nvPr/>
          </p:nvSpPr>
          <p:spPr>
            <a:xfrm>
              <a:off x="20178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74" name="矩形 2873"/>
            <p:cNvSpPr/>
            <p:nvPr/>
          </p:nvSpPr>
          <p:spPr>
            <a:xfrm>
              <a:off x="20178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75" name="矩形 2874"/>
            <p:cNvSpPr/>
            <p:nvPr/>
          </p:nvSpPr>
          <p:spPr>
            <a:xfrm>
              <a:off x="20178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76" name="矩形 2875"/>
            <p:cNvSpPr/>
            <p:nvPr/>
          </p:nvSpPr>
          <p:spPr>
            <a:xfrm>
              <a:off x="20178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77" name="矩形 2876"/>
            <p:cNvSpPr/>
            <p:nvPr/>
          </p:nvSpPr>
          <p:spPr>
            <a:xfrm>
              <a:off x="20178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78" name="矩形 2877"/>
            <p:cNvSpPr/>
            <p:nvPr/>
          </p:nvSpPr>
          <p:spPr>
            <a:xfrm>
              <a:off x="20178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79" name="矩形 2878"/>
            <p:cNvSpPr/>
            <p:nvPr/>
          </p:nvSpPr>
          <p:spPr>
            <a:xfrm>
              <a:off x="20178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80" name="矩形 2879"/>
            <p:cNvSpPr/>
            <p:nvPr/>
          </p:nvSpPr>
          <p:spPr>
            <a:xfrm>
              <a:off x="20178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81" name="矩形 2880"/>
            <p:cNvSpPr/>
            <p:nvPr/>
          </p:nvSpPr>
          <p:spPr>
            <a:xfrm>
              <a:off x="20178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82" name="矩形 2881"/>
            <p:cNvSpPr/>
            <p:nvPr/>
          </p:nvSpPr>
          <p:spPr>
            <a:xfrm>
              <a:off x="20178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83" name="矩形 2882"/>
            <p:cNvSpPr/>
            <p:nvPr/>
          </p:nvSpPr>
          <p:spPr>
            <a:xfrm>
              <a:off x="107554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84" name="矩形 2883"/>
            <p:cNvSpPr/>
            <p:nvPr/>
          </p:nvSpPr>
          <p:spPr>
            <a:xfrm>
              <a:off x="20178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885" name="PA_组合 109"/>
          <p:cNvGrpSpPr/>
          <p:nvPr>
            <p:custDataLst>
              <p:tags r:id="rId28"/>
            </p:custDataLst>
          </p:nvPr>
        </p:nvGrpSpPr>
        <p:grpSpPr>
          <a:xfrm>
            <a:off x="2442528" y="330740"/>
            <a:ext cx="7306944" cy="6196521"/>
            <a:chOff x="2563912" y="347200"/>
            <a:chExt cx="7670600" cy="6504913"/>
          </a:xfrm>
          <a:solidFill>
            <a:srgbClr val="226CFD"/>
          </a:solidFill>
        </p:grpSpPr>
        <p:sp>
          <p:nvSpPr>
            <p:cNvPr id="2886" name="矩形 2885"/>
            <p:cNvSpPr/>
            <p:nvPr/>
          </p:nvSpPr>
          <p:spPr>
            <a:xfrm>
              <a:off x="102093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87" name="矩形 2886"/>
            <p:cNvSpPr/>
            <p:nvPr/>
          </p:nvSpPr>
          <p:spPr>
            <a:xfrm>
              <a:off x="25639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88" name="矩形 2887"/>
            <p:cNvSpPr/>
            <p:nvPr/>
          </p:nvSpPr>
          <p:spPr>
            <a:xfrm>
              <a:off x="102093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89" name="矩形 2888"/>
            <p:cNvSpPr/>
            <p:nvPr/>
          </p:nvSpPr>
          <p:spPr>
            <a:xfrm>
              <a:off x="25639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90" name="矩形 2889"/>
            <p:cNvSpPr/>
            <p:nvPr/>
          </p:nvSpPr>
          <p:spPr>
            <a:xfrm>
              <a:off x="102093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91" name="矩形 2890"/>
            <p:cNvSpPr/>
            <p:nvPr/>
          </p:nvSpPr>
          <p:spPr>
            <a:xfrm>
              <a:off x="102093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92" name="矩形 2891"/>
            <p:cNvSpPr/>
            <p:nvPr/>
          </p:nvSpPr>
          <p:spPr>
            <a:xfrm>
              <a:off x="102093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93" name="矩形 2892"/>
            <p:cNvSpPr/>
            <p:nvPr/>
          </p:nvSpPr>
          <p:spPr>
            <a:xfrm>
              <a:off x="102093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94" name="矩形 2893"/>
            <p:cNvSpPr/>
            <p:nvPr/>
          </p:nvSpPr>
          <p:spPr>
            <a:xfrm>
              <a:off x="102093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95" name="矩形 2894"/>
            <p:cNvSpPr/>
            <p:nvPr/>
          </p:nvSpPr>
          <p:spPr>
            <a:xfrm>
              <a:off x="102093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96" name="矩形 2895"/>
            <p:cNvSpPr/>
            <p:nvPr/>
          </p:nvSpPr>
          <p:spPr>
            <a:xfrm>
              <a:off x="102093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97" name="矩形 2896"/>
            <p:cNvSpPr/>
            <p:nvPr/>
          </p:nvSpPr>
          <p:spPr>
            <a:xfrm>
              <a:off x="102093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98" name="矩形 2897"/>
            <p:cNvSpPr/>
            <p:nvPr/>
          </p:nvSpPr>
          <p:spPr>
            <a:xfrm>
              <a:off x="102093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99" name="矩形 2898"/>
            <p:cNvSpPr/>
            <p:nvPr/>
          </p:nvSpPr>
          <p:spPr>
            <a:xfrm>
              <a:off x="102093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00" name="矩形 2899"/>
            <p:cNvSpPr/>
            <p:nvPr/>
          </p:nvSpPr>
          <p:spPr>
            <a:xfrm>
              <a:off x="25639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01" name="矩形 2900"/>
            <p:cNvSpPr/>
            <p:nvPr/>
          </p:nvSpPr>
          <p:spPr>
            <a:xfrm>
              <a:off x="25639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02" name="矩形 2901"/>
            <p:cNvSpPr/>
            <p:nvPr/>
          </p:nvSpPr>
          <p:spPr>
            <a:xfrm>
              <a:off x="25639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03" name="矩形 2902"/>
            <p:cNvSpPr/>
            <p:nvPr/>
          </p:nvSpPr>
          <p:spPr>
            <a:xfrm>
              <a:off x="25639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04" name="矩形 2903"/>
            <p:cNvSpPr/>
            <p:nvPr/>
          </p:nvSpPr>
          <p:spPr>
            <a:xfrm>
              <a:off x="25639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05" name="矩形 2904"/>
            <p:cNvSpPr/>
            <p:nvPr/>
          </p:nvSpPr>
          <p:spPr>
            <a:xfrm>
              <a:off x="25639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06" name="矩形 2905"/>
            <p:cNvSpPr/>
            <p:nvPr/>
          </p:nvSpPr>
          <p:spPr>
            <a:xfrm>
              <a:off x="25639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07" name="矩形 2906"/>
            <p:cNvSpPr/>
            <p:nvPr/>
          </p:nvSpPr>
          <p:spPr>
            <a:xfrm>
              <a:off x="25639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08" name="矩形 2907"/>
            <p:cNvSpPr/>
            <p:nvPr/>
          </p:nvSpPr>
          <p:spPr>
            <a:xfrm>
              <a:off x="25639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09" name="矩形 2908"/>
            <p:cNvSpPr/>
            <p:nvPr/>
          </p:nvSpPr>
          <p:spPr>
            <a:xfrm>
              <a:off x="25639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10" name="矩形 2909"/>
            <p:cNvSpPr/>
            <p:nvPr/>
          </p:nvSpPr>
          <p:spPr>
            <a:xfrm>
              <a:off x="102093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11" name="矩形 2910"/>
            <p:cNvSpPr/>
            <p:nvPr/>
          </p:nvSpPr>
          <p:spPr>
            <a:xfrm>
              <a:off x="25639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912" name="PA_组合 136"/>
          <p:cNvGrpSpPr/>
          <p:nvPr>
            <p:custDataLst>
              <p:tags r:id="rId29"/>
            </p:custDataLst>
          </p:nvPr>
        </p:nvGrpSpPr>
        <p:grpSpPr>
          <a:xfrm>
            <a:off x="2962738" y="330740"/>
            <a:ext cx="6266524" cy="6196521"/>
            <a:chOff x="3110012" y="347200"/>
            <a:chExt cx="6578400" cy="6504913"/>
          </a:xfrm>
          <a:solidFill>
            <a:srgbClr val="226CFD"/>
          </a:solidFill>
        </p:grpSpPr>
        <p:sp>
          <p:nvSpPr>
            <p:cNvPr id="2913" name="矩形 2912"/>
            <p:cNvSpPr/>
            <p:nvPr/>
          </p:nvSpPr>
          <p:spPr>
            <a:xfrm>
              <a:off x="96632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14" name="矩形 2913"/>
            <p:cNvSpPr/>
            <p:nvPr/>
          </p:nvSpPr>
          <p:spPr>
            <a:xfrm>
              <a:off x="31100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15" name="矩形 2914"/>
            <p:cNvSpPr/>
            <p:nvPr/>
          </p:nvSpPr>
          <p:spPr>
            <a:xfrm>
              <a:off x="63866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16" name="矩形 2915"/>
            <p:cNvSpPr/>
            <p:nvPr/>
          </p:nvSpPr>
          <p:spPr>
            <a:xfrm>
              <a:off x="69327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17" name="矩形 2916"/>
            <p:cNvSpPr/>
            <p:nvPr/>
          </p:nvSpPr>
          <p:spPr>
            <a:xfrm>
              <a:off x="74788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18" name="矩形 2917"/>
            <p:cNvSpPr/>
            <p:nvPr/>
          </p:nvSpPr>
          <p:spPr>
            <a:xfrm>
              <a:off x="80249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19" name="矩形 2918"/>
            <p:cNvSpPr/>
            <p:nvPr/>
          </p:nvSpPr>
          <p:spPr>
            <a:xfrm>
              <a:off x="85710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20" name="矩形 2919"/>
            <p:cNvSpPr/>
            <p:nvPr/>
          </p:nvSpPr>
          <p:spPr>
            <a:xfrm>
              <a:off x="91171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21" name="矩形 2920"/>
            <p:cNvSpPr/>
            <p:nvPr/>
          </p:nvSpPr>
          <p:spPr>
            <a:xfrm>
              <a:off x="96632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22" name="矩形 2921"/>
            <p:cNvSpPr/>
            <p:nvPr/>
          </p:nvSpPr>
          <p:spPr>
            <a:xfrm>
              <a:off x="31100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23" name="矩形 2922"/>
            <p:cNvSpPr/>
            <p:nvPr/>
          </p:nvSpPr>
          <p:spPr>
            <a:xfrm>
              <a:off x="36561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24" name="矩形 2923"/>
            <p:cNvSpPr/>
            <p:nvPr/>
          </p:nvSpPr>
          <p:spPr>
            <a:xfrm>
              <a:off x="42022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25" name="矩形 2924"/>
            <p:cNvSpPr/>
            <p:nvPr/>
          </p:nvSpPr>
          <p:spPr>
            <a:xfrm>
              <a:off x="47483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26" name="矩形 2925"/>
            <p:cNvSpPr/>
            <p:nvPr/>
          </p:nvSpPr>
          <p:spPr>
            <a:xfrm>
              <a:off x="52944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27" name="矩形 2926"/>
            <p:cNvSpPr/>
            <p:nvPr/>
          </p:nvSpPr>
          <p:spPr>
            <a:xfrm>
              <a:off x="5840512" y="347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28" name="矩形 2927"/>
            <p:cNvSpPr/>
            <p:nvPr/>
          </p:nvSpPr>
          <p:spPr>
            <a:xfrm>
              <a:off x="63866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29" name="矩形 2928"/>
            <p:cNvSpPr/>
            <p:nvPr/>
          </p:nvSpPr>
          <p:spPr>
            <a:xfrm>
              <a:off x="69327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30" name="矩形 2929"/>
            <p:cNvSpPr/>
            <p:nvPr/>
          </p:nvSpPr>
          <p:spPr>
            <a:xfrm>
              <a:off x="74788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31" name="矩形 2930"/>
            <p:cNvSpPr/>
            <p:nvPr/>
          </p:nvSpPr>
          <p:spPr>
            <a:xfrm>
              <a:off x="80249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32" name="矩形 2931"/>
            <p:cNvSpPr/>
            <p:nvPr/>
          </p:nvSpPr>
          <p:spPr>
            <a:xfrm>
              <a:off x="85710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33" name="矩形 2932"/>
            <p:cNvSpPr/>
            <p:nvPr/>
          </p:nvSpPr>
          <p:spPr>
            <a:xfrm>
              <a:off x="91171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34" name="矩形 2933"/>
            <p:cNvSpPr/>
            <p:nvPr/>
          </p:nvSpPr>
          <p:spPr>
            <a:xfrm>
              <a:off x="96632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35" name="矩形 2934"/>
            <p:cNvSpPr/>
            <p:nvPr/>
          </p:nvSpPr>
          <p:spPr>
            <a:xfrm>
              <a:off x="96632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36" name="矩形 2935"/>
            <p:cNvSpPr/>
            <p:nvPr/>
          </p:nvSpPr>
          <p:spPr>
            <a:xfrm>
              <a:off x="96632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37" name="矩形 2936"/>
            <p:cNvSpPr/>
            <p:nvPr/>
          </p:nvSpPr>
          <p:spPr>
            <a:xfrm>
              <a:off x="96632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38" name="矩形 2937"/>
            <p:cNvSpPr/>
            <p:nvPr/>
          </p:nvSpPr>
          <p:spPr>
            <a:xfrm>
              <a:off x="96632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39" name="矩形 2938"/>
            <p:cNvSpPr/>
            <p:nvPr/>
          </p:nvSpPr>
          <p:spPr>
            <a:xfrm>
              <a:off x="96632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40" name="矩形 2939"/>
            <p:cNvSpPr/>
            <p:nvPr/>
          </p:nvSpPr>
          <p:spPr>
            <a:xfrm>
              <a:off x="96632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41" name="矩形 2940"/>
            <p:cNvSpPr/>
            <p:nvPr/>
          </p:nvSpPr>
          <p:spPr>
            <a:xfrm>
              <a:off x="96632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42" name="矩形 2941"/>
            <p:cNvSpPr/>
            <p:nvPr/>
          </p:nvSpPr>
          <p:spPr>
            <a:xfrm>
              <a:off x="96632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43" name="矩形 2942"/>
            <p:cNvSpPr/>
            <p:nvPr/>
          </p:nvSpPr>
          <p:spPr>
            <a:xfrm>
              <a:off x="96632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44" name="矩形 2943"/>
            <p:cNvSpPr/>
            <p:nvPr/>
          </p:nvSpPr>
          <p:spPr>
            <a:xfrm>
              <a:off x="31100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45" name="矩形 2944"/>
            <p:cNvSpPr/>
            <p:nvPr/>
          </p:nvSpPr>
          <p:spPr>
            <a:xfrm>
              <a:off x="31100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46" name="矩形 2945"/>
            <p:cNvSpPr/>
            <p:nvPr/>
          </p:nvSpPr>
          <p:spPr>
            <a:xfrm>
              <a:off x="31100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47" name="矩形 2946"/>
            <p:cNvSpPr/>
            <p:nvPr/>
          </p:nvSpPr>
          <p:spPr>
            <a:xfrm>
              <a:off x="31100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48" name="矩形 2947"/>
            <p:cNvSpPr/>
            <p:nvPr/>
          </p:nvSpPr>
          <p:spPr>
            <a:xfrm>
              <a:off x="31100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49" name="矩形 2948"/>
            <p:cNvSpPr/>
            <p:nvPr/>
          </p:nvSpPr>
          <p:spPr>
            <a:xfrm>
              <a:off x="31100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50" name="矩形 2949"/>
            <p:cNvSpPr/>
            <p:nvPr/>
          </p:nvSpPr>
          <p:spPr>
            <a:xfrm>
              <a:off x="31100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51" name="矩形 2950"/>
            <p:cNvSpPr/>
            <p:nvPr/>
          </p:nvSpPr>
          <p:spPr>
            <a:xfrm>
              <a:off x="31100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52" name="矩形 2951"/>
            <p:cNvSpPr/>
            <p:nvPr/>
          </p:nvSpPr>
          <p:spPr>
            <a:xfrm>
              <a:off x="31100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53" name="矩形 2952"/>
            <p:cNvSpPr/>
            <p:nvPr/>
          </p:nvSpPr>
          <p:spPr>
            <a:xfrm>
              <a:off x="31100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54" name="矩形 2953"/>
            <p:cNvSpPr/>
            <p:nvPr/>
          </p:nvSpPr>
          <p:spPr>
            <a:xfrm>
              <a:off x="36561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55" name="矩形 2954"/>
            <p:cNvSpPr/>
            <p:nvPr/>
          </p:nvSpPr>
          <p:spPr>
            <a:xfrm>
              <a:off x="42022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56" name="矩形 2955"/>
            <p:cNvSpPr/>
            <p:nvPr/>
          </p:nvSpPr>
          <p:spPr>
            <a:xfrm>
              <a:off x="47483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57" name="矩形 2956"/>
            <p:cNvSpPr/>
            <p:nvPr/>
          </p:nvSpPr>
          <p:spPr>
            <a:xfrm>
              <a:off x="52944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58" name="矩形 2957"/>
            <p:cNvSpPr/>
            <p:nvPr/>
          </p:nvSpPr>
          <p:spPr>
            <a:xfrm>
              <a:off x="96632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59" name="矩形 2958"/>
            <p:cNvSpPr/>
            <p:nvPr/>
          </p:nvSpPr>
          <p:spPr>
            <a:xfrm>
              <a:off x="31100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60" name="矩形 2959"/>
            <p:cNvSpPr/>
            <p:nvPr/>
          </p:nvSpPr>
          <p:spPr>
            <a:xfrm>
              <a:off x="5840512" y="6826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2961" name="PA_组合 185"/>
          <p:cNvGrpSpPr/>
          <p:nvPr>
            <p:custDataLst>
              <p:tags r:id="rId30"/>
            </p:custDataLst>
          </p:nvPr>
        </p:nvGrpSpPr>
        <p:grpSpPr>
          <a:xfrm>
            <a:off x="3482948" y="844901"/>
            <a:ext cx="5226105" cy="5168199"/>
            <a:chOff x="3656112" y="886950"/>
            <a:chExt cx="5486200" cy="5425413"/>
          </a:xfrm>
          <a:solidFill>
            <a:srgbClr val="226CFD"/>
          </a:solidFill>
        </p:grpSpPr>
        <p:sp>
          <p:nvSpPr>
            <p:cNvPr id="2962" name="矩形 2961"/>
            <p:cNvSpPr/>
            <p:nvPr/>
          </p:nvSpPr>
          <p:spPr>
            <a:xfrm>
              <a:off x="63866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63" name="矩形 2962"/>
            <p:cNvSpPr/>
            <p:nvPr/>
          </p:nvSpPr>
          <p:spPr>
            <a:xfrm>
              <a:off x="69327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64" name="矩形 2963"/>
            <p:cNvSpPr/>
            <p:nvPr/>
          </p:nvSpPr>
          <p:spPr>
            <a:xfrm>
              <a:off x="74788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65" name="矩形 2964"/>
            <p:cNvSpPr/>
            <p:nvPr/>
          </p:nvSpPr>
          <p:spPr>
            <a:xfrm>
              <a:off x="80249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66" name="矩形 2965"/>
            <p:cNvSpPr/>
            <p:nvPr/>
          </p:nvSpPr>
          <p:spPr>
            <a:xfrm>
              <a:off x="85710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67" name="矩形 2966"/>
            <p:cNvSpPr/>
            <p:nvPr/>
          </p:nvSpPr>
          <p:spPr>
            <a:xfrm>
              <a:off x="91171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68" name="矩形 2967"/>
            <p:cNvSpPr/>
            <p:nvPr/>
          </p:nvSpPr>
          <p:spPr>
            <a:xfrm>
              <a:off x="36561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69" name="矩形 2968"/>
            <p:cNvSpPr/>
            <p:nvPr/>
          </p:nvSpPr>
          <p:spPr>
            <a:xfrm>
              <a:off x="42022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70" name="矩形 2969"/>
            <p:cNvSpPr/>
            <p:nvPr/>
          </p:nvSpPr>
          <p:spPr>
            <a:xfrm>
              <a:off x="47483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71" name="矩形 2970"/>
            <p:cNvSpPr/>
            <p:nvPr/>
          </p:nvSpPr>
          <p:spPr>
            <a:xfrm>
              <a:off x="52944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72" name="矩形 2971"/>
            <p:cNvSpPr/>
            <p:nvPr/>
          </p:nvSpPr>
          <p:spPr>
            <a:xfrm>
              <a:off x="5840512" y="886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73" name="矩形 2972"/>
            <p:cNvSpPr/>
            <p:nvPr/>
          </p:nvSpPr>
          <p:spPr>
            <a:xfrm>
              <a:off x="63866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74" name="矩形 2973"/>
            <p:cNvSpPr/>
            <p:nvPr/>
          </p:nvSpPr>
          <p:spPr>
            <a:xfrm>
              <a:off x="69327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75" name="矩形 2974"/>
            <p:cNvSpPr/>
            <p:nvPr/>
          </p:nvSpPr>
          <p:spPr>
            <a:xfrm>
              <a:off x="74788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76" name="矩形 2975"/>
            <p:cNvSpPr/>
            <p:nvPr/>
          </p:nvSpPr>
          <p:spPr>
            <a:xfrm>
              <a:off x="80249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77" name="矩形 2976"/>
            <p:cNvSpPr/>
            <p:nvPr/>
          </p:nvSpPr>
          <p:spPr>
            <a:xfrm>
              <a:off x="85710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78" name="矩形 2977"/>
            <p:cNvSpPr/>
            <p:nvPr/>
          </p:nvSpPr>
          <p:spPr>
            <a:xfrm>
              <a:off x="91171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79" name="矩形 2978"/>
            <p:cNvSpPr/>
            <p:nvPr/>
          </p:nvSpPr>
          <p:spPr>
            <a:xfrm>
              <a:off x="91171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80" name="矩形 2979"/>
            <p:cNvSpPr/>
            <p:nvPr/>
          </p:nvSpPr>
          <p:spPr>
            <a:xfrm>
              <a:off x="91171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81" name="矩形 2980"/>
            <p:cNvSpPr/>
            <p:nvPr/>
          </p:nvSpPr>
          <p:spPr>
            <a:xfrm>
              <a:off x="91171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82" name="矩形 2981"/>
            <p:cNvSpPr/>
            <p:nvPr/>
          </p:nvSpPr>
          <p:spPr>
            <a:xfrm>
              <a:off x="91171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83" name="矩形 2982"/>
            <p:cNvSpPr/>
            <p:nvPr/>
          </p:nvSpPr>
          <p:spPr>
            <a:xfrm>
              <a:off x="91171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84" name="矩形 2983"/>
            <p:cNvSpPr/>
            <p:nvPr/>
          </p:nvSpPr>
          <p:spPr>
            <a:xfrm>
              <a:off x="91171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85" name="矩形 2984"/>
            <p:cNvSpPr/>
            <p:nvPr/>
          </p:nvSpPr>
          <p:spPr>
            <a:xfrm>
              <a:off x="91171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86" name="矩形 2985"/>
            <p:cNvSpPr/>
            <p:nvPr/>
          </p:nvSpPr>
          <p:spPr>
            <a:xfrm>
              <a:off x="91171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87" name="矩形 2986"/>
            <p:cNvSpPr/>
            <p:nvPr/>
          </p:nvSpPr>
          <p:spPr>
            <a:xfrm>
              <a:off x="36561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88" name="矩形 2987"/>
            <p:cNvSpPr/>
            <p:nvPr/>
          </p:nvSpPr>
          <p:spPr>
            <a:xfrm>
              <a:off x="36561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89" name="矩形 2988"/>
            <p:cNvSpPr/>
            <p:nvPr/>
          </p:nvSpPr>
          <p:spPr>
            <a:xfrm>
              <a:off x="36561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90" name="矩形 2989"/>
            <p:cNvSpPr/>
            <p:nvPr/>
          </p:nvSpPr>
          <p:spPr>
            <a:xfrm>
              <a:off x="36561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91" name="矩形 2990"/>
            <p:cNvSpPr/>
            <p:nvPr/>
          </p:nvSpPr>
          <p:spPr>
            <a:xfrm>
              <a:off x="36561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92" name="矩形 2991"/>
            <p:cNvSpPr/>
            <p:nvPr/>
          </p:nvSpPr>
          <p:spPr>
            <a:xfrm>
              <a:off x="36561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93" name="矩形 2992"/>
            <p:cNvSpPr/>
            <p:nvPr/>
          </p:nvSpPr>
          <p:spPr>
            <a:xfrm>
              <a:off x="36561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94" name="矩形 2993"/>
            <p:cNvSpPr/>
            <p:nvPr/>
          </p:nvSpPr>
          <p:spPr>
            <a:xfrm>
              <a:off x="36561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95" name="矩形 2994"/>
            <p:cNvSpPr/>
            <p:nvPr/>
          </p:nvSpPr>
          <p:spPr>
            <a:xfrm>
              <a:off x="36561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96" name="矩形 2995"/>
            <p:cNvSpPr/>
            <p:nvPr/>
          </p:nvSpPr>
          <p:spPr>
            <a:xfrm>
              <a:off x="42022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97" name="矩形 2996"/>
            <p:cNvSpPr/>
            <p:nvPr/>
          </p:nvSpPr>
          <p:spPr>
            <a:xfrm>
              <a:off x="47483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98" name="矩形 2997"/>
            <p:cNvSpPr/>
            <p:nvPr/>
          </p:nvSpPr>
          <p:spPr>
            <a:xfrm>
              <a:off x="52944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99" name="矩形 2998"/>
            <p:cNvSpPr/>
            <p:nvPr/>
          </p:nvSpPr>
          <p:spPr>
            <a:xfrm>
              <a:off x="91171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00" name="矩形 2999"/>
            <p:cNvSpPr/>
            <p:nvPr/>
          </p:nvSpPr>
          <p:spPr>
            <a:xfrm>
              <a:off x="36561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01" name="矩形 3000"/>
            <p:cNvSpPr/>
            <p:nvPr/>
          </p:nvSpPr>
          <p:spPr>
            <a:xfrm>
              <a:off x="5840512" y="62871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002" name="PA_组合 226"/>
          <p:cNvGrpSpPr/>
          <p:nvPr>
            <p:custDataLst>
              <p:tags r:id="rId31"/>
            </p:custDataLst>
          </p:nvPr>
        </p:nvGrpSpPr>
        <p:grpSpPr>
          <a:xfrm>
            <a:off x="4003158" y="1359062"/>
            <a:ext cx="4185685" cy="4139877"/>
            <a:chOff x="4202212" y="1426700"/>
            <a:chExt cx="4394000" cy="4345913"/>
          </a:xfrm>
          <a:solidFill>
            <a:srgbClr val="226CFD"/>
          </a:solidFill>
        </p:grpSpPr>
        <p:sp>
          <p:nvSpPr>
            <p:cNvPr id="3003" name="矩形 3002"/>
            <p:cNvSpPr/>
            <p:nvPr/>
          </p:nvSpPr>
          <p:spPr>
            <a:xfrm>
              <a:off x="42022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04" name="矩形 3003"/>
            <p:cNvSpPr/>
            <p:nvPr/>
          </p:nvSpPr>
          <p:spPr>
            <a:xfrm>
              <a:off x="63866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05" name="矩形 3004"/>
            <p:cNvSpPr/>
            <p:nvPr/>
          </p:nvSpPr>
          <p:spPr>
            <a:xfrm>
              <a:off x="69327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06" name="矩形 3005"/>
            <p:cNvSpPr/>
            <p:nvPr/>
          </p:nvSpPr>
          <p:spPr>
            <a:xfrm>
              <a:off x="74788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07" name="矩形 3006"/>
            <p:cNvSpPr/>
            <p:nvPr/>
          </p:nvSpPr>
          <p:spPr>
            <a:xfrm>
              <a:off x="80249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08" name="矩形 3007"/>
            <p:cNvSpPr/>
            <p:nvPr/>
          </p:nvSpPr>
          <p:spPr>
            <a:xfrm>
              <a:off x="85710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09" name="矩形 3008"/>
            <p:cNvSpPr/>
            <p:nvPr/>
          </p:nvSpPr>
          <p:spPr>
            <a:xfrm>
              <a:off x="85710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10" name="矩形 3009"/>
            <p:cNvSpPr/>
            <p:nvPr/>
          </p:nvSpPr>
          <p:spPr>
            <a:xfrm>
              <a:off x="85710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11" name="矩形 3010"/>
            <p:cNvSpPr/>
            <p:nvPr/>
          </p:nvSpPr>
          <p:spPr>
            <a:xfrm>
              <a:off x="85710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12" name="矩形 3011"/>
            <p:cNvSpPr/>
            <p:nvPr/>
          </p:nvSpPr>
          <p:spPr>
            <a:xfrm>
              <a:off x="85710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13" name="矩形 3012"/>
            <p:cNvSpPr/>
            <p:nvPr/>
          </p:nvSpPr>
          <p:spPr>
            <a:xfrm>
              <a:off x="85710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14" name="矩形 3013"/>
            <p:cNvSpPr/>
            <p:nvPr/>
          </p:nvSpPr>
          <p:spPr>
            <a:xfrm>
              <a:off x="85710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15" name="矩形 3014"/>
            <p:cNvSpPr/>
            <p:nvPr/>
          </p:nvSpPr>
          <p:spPr>
            <a:xfrm>
              <a:off x="85710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16" name="矩形 3015"/>
            <p:cNvSpPr/>
            <p:nvPr/>
          </p:nvSpPr>
          <p:spPr>
            <a:xfrm>
              <a:off x="42022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17" name="矩形 3016"/>
            <p:cNvSpPr/>
            <p:nvPr/>
          </p:nvSpPr>
          <p:spPr>
            <a:xfrm>
              <a:off x="42022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18" name="矩形 3017"/>
            <p:cNvSpPr/>
            <p:nvPr/>
          </p:nvSpPr>
          <p:spPr>
            <a:xfrm>
              <a:off x="42022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19" name="矩形 3018"/>
            <p:cNvSpPr/>
            <p:nvPr/>
          </p:nvSpPr>
          <p:spPr>
            <a:xfrm>
              <a:off x="42022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20" name="矩形 3019"/>
            <p:cNvSpPr/>
            <p:nvPr/>
          </p:nvSpPr>
          <p:spPr>
            <a:xfrm>
              <a:off x="42022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21" name="矩形 3020"/>
            <p:cNvSpPr/>
            <p:nvPr/>
          </p:nvSpPr>
          <p:spPr>
            <a:xfrm>
              <a:off x="42022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22" name="矩形 3021"/>
            <p:cNvSpPr/>
            <p:nvPr/>
          </p:nvSpPr>
          <p:spPr>
            <a:xfrm>
              <a:off x="42022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23" name="矩形 3022"/>
            <p:cNvSpPr/>
            <p:nvPr/>
          </p:nvSpPr>
          <p:spPr>
            <a:xfrm>
              <a:off x="47483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24" name="矩形 3023"/>
            <p:cNvSpPr/>
            <p:nvPr/>
          </p:nvSpPr>
          <p:spPr>
            <a:xfrm>
              <a:off x="52944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25" name="矩形 3024"/>
            <p:cNvSpPr/>
            <p:nvPr/>
          </p:nvSpPr>
          <p:spPr>
            <a:xfrm>
              <a:off x="63866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26" name="矩形 3025"/>
            <p:cNvSpPr/>
            <p:nvPr/>
          </p:nvSpPr>
          <p:spPr>
            <a:xfrm>
              <a:off x="69327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27" name="矩形 3026"/>
            <p:cNvSpPr/>
            <p:nvPr/>
          </p:nvSpPr>
          <p:spPr>
            <a:xfrm>
              <a:off x="74788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28" name="矩形 3027"/>
            <p:cNvSpPr/>
            <p:nvPr/>
          </p:nvSpPr>
          <p:spPr>
            <a:xfrm>
              <a:off x="80249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29" name="矩形 3028"/>
            <p:cNvSpPr/>
            <p:nvPr/>
          </p:nvSpPr>
          <p:spPr>
            <a:xfrm>
              <a:off x="85710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30" name="矩形 3029"/>
            <p:cNvSpPr/>
            <p:nvPr/>
          </p:nvSpPr>
          <p:spPr>
            <a:xfrm>
              <a:off x="42022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31" name="矩形 3030"/>
            <p:cNvSpPr/>
            <p:nvPr/>
          </p:nvSpPr>
          <p:spPr>
            <a:xfrm>
              <a:off x="47483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32" name="矩形 3031"/>
            <p:cNvSpPr/>
            <p:nvPr/>
          </p:nvSpPr>
          <p:spPr>
            <a:xfrm>
              <a:off x="52944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33" name="矩形 3032"/>
            <p:cNvSpPr/>
            <p:nvPr/>
          </p:nvSpPr>
          <p:spPr>
            <a:xfrm>
              <a:off x="5840512" y="1426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34" name="矩形 3033"/>
            <p:cNvSpPr/>
            <p:nvPr/>
          </p:nvSpPr>
          <p:spPr>
            <a:xfrm>
              <a:off x="5840512" y="57474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035" name="PA_组合 259"/>
          <p:cNvGrpSpPr/>
          <p:nvPr>
            <p:custDataLst>
              <p:tags r:id="rId32"/>
            </p:custDataLst>
          </p:nvPr>
        </p:nvGrpSpPr>
        <p:grpSpPr>
          <a:xfrm>
            <a:off x="4523368" y="1873223"/>
            <a:ext cx="3145265" cy="3111555"/>
            <a:chOff x="4748312" y="1966450"/>
            <a:chExt cx="3301800" cy="3266413"/>
          </a:xfrm>
          <a:solidFill>
            <a:srgbClr val="226CFD"/>
          </a:solidFill>
        </p:grpSpPr>
        <p:sp>
          <p:nvSpPr>
            <p:cNvPr id="3036" name="矩形 3035"/>
            <p:cNvSpPr/>
            <p:nvPr/>
          </p:nvSpPr>
          <p:spPr>
            <a:xfrm>
              <a:off x="63866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37" name="矩形 3036"/>
            <p:cNvSpPr/>
            <p:nvPr/>
          </p:nvSpPr>
          <p:spPr>
            <a:xfrm>
              <a:off x="63866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38" name="矩形 3037"/>
            <p:cNvSpPr/>
            <p:nvPr/>
          </p:nvSpPr>
          <p:spPr>
            <a:xfrm>
              <a:off x="69327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39" name="矩形 3038"/>
            <p:cNvSpPr/>
            <p:nvPr/>
          </p:nvSpPr>
          <p:spPr>
            <a:xfrm>
              <a:off x="69327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40" name="矩形 3039"/>
            <p:cNvSpPr/>
            <p:nvPr/>
          </p:nvSpPr>
          <p:spPr>
            <a:xfrm>
              <a:off x="74788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41" name="矩形 3040"/>
            <p:cNvSpPr/>
            <p:nvPr/>
          </p:nvSpPr>
          <p:spPr>
            <a:xfrm>
              <a:off x="74788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42" name="矩形 3041"/>
            <p:cNvSpPr/>
            <p:nvPr/>
          </p:nvSpPr>
          <p:spPr>
            <a:xfrm>
              <a:off x="80249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43" name="矩形 3042"/>
            <p:cNvSpPr/>
            <p:nvPr/>
          </p:nvSpPr>
          <p:spPr>
            <a:xfrm>
              <a:off x="80249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44" name="矩形 3043"/>
            <p:cNvSpPr/>
            <p:nvPr/>
          </p:nvSpPr>
          <p:spPr>
            <a:xfrm>
              <a:off x="80249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45" name="矩形 3044"/>
            <p:cNvSpPr/>
            <p:nvPr/>
          </p:nvSpPr>
          <p:spPr>
            <a:xfrm>
              <a:off x="80249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46" name="矩形 3045"/>
            <p:cNvSpPr/>
            <p:nvPr/>
          </p:nvSpPr>
          <p:spPr>
            <a:xfrm>
              <a:off x="80249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47" name="矩形 3046"/>
            <p:cNvSpPr/>
            <p:nvPr/>
          </p:nvSpPr>
          <p:spPr>
            <a:xfrm>
              <a:off x="80249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48" name="矩形 3047"/>
            <p:cNvSpPr/>
            <p:nvPr/>
          </p:nvSpPr>
          <p:spPr>
            <a:xfrm>
              <a:off x="80249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49" name="矩形 3048"/>
            <p:cNvSpPr/>
            <p:nvPr/>
          </p:nvSpPr>
          <p:spPr>
            <a:xfrm>
              <a:off x="47483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50" name="矩形 3049"/>
            <p:cNvSpPr/>
            <p:nvPr/>
          </p:nvSpPr>
          <p:spPr>
            <a:xfrm>
              <a:off x="47483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51" name="矩形 3050"/>
            <p:cNvSpPr/>
            <p:nvPr/>
          </p:nvSpPr>
          <p:spPr>
            <a:xfrm>
              <a:off x="47483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52" name="矩形 3051"/>
            <p:cNvSpPr/>
            <p:nvPr/>
          </p:nvSpPr>
          <p:spPr>
            <a:xfrm>
              <a:off x="47483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53" name="矩形 3052"/>
            <p:cNvSpPr/>
            <p:nvPr/>
          </p:nvSpPr>
          <p:spPr>
            <a:xfrm>
              <a:off x="47483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54" name="矩形 3053"/>
            <p:cNvSpPr/>
            <p:nvPr/>
          </p:nvSpPr>
          <p:spPr>
            <a:xfrm>
              <a:off x="47483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55" name="矩形 3054"/>
            <p:cNvSpPr/>
            <p:nvPr/>
          </p:nvSpPr>
          <p:spPr>
            <a:xfrm>
              <a:off x="47483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56" name="矩形 3055"/>
            <p:cNvSpPr/>
            <p:nvPr/>
          </p:nvSpPr>
          <p:spPr>
            <a:xfrm>
              <a:off x="52944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57" name="矩形 3056"/>
            <p:cNvSpPr/>
            <p:nvPr/>
          </p:nvSpPr>
          <p:spPr>
            <a:xfrm>
              <a:off x="52944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58" name="矩形 3057"/>
            <p:cNvSpPr/>
            <p:nvPr/>
          </p:nvSpPr>
          <p:spPr>
            <a:xfrm>
              <a:off x="5840512" y="1966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59" name="矩形 3058"/>
            <p:cNvSpPr/>
            <p:nvPr/>
          </p:nvSpPr>
          <p:spPr>
            <a:xfrm>
              <a:off x="5840512" y="520766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grpSp>
        <p:nvGrpSpPr>
          <p:cNvPr id="3060" name="PA_组合 284"/>
          <p:cNvGrpSpPr/>
          <p:nvPr>
            <p:custDataLst>
              <p:tags r:id="rId33"/>
            </p:custDataLst>
          </p:nvPr>
        </p:nvGrpSpPr>
        <p:grpSpPr>
          <a:xfrm>
            <a:off x="5043578" y="2387384"/>
            <a:ext cx="2104845" cy="2083234"/>
            <a:chOff x="5294412" y="2506200"/>
            <a:chExt cx="2209600" cy="2186913"/>
          </a:xfrm>
          <a:solidFill>
            <a:srgbClr val="226CFD"/>
          </a:solidFill>
        </p:grpSpPr>
        <p:sp>
          <p:nvSpPr>
            <p:cNvPr id="3061" name="矩形 3060"/>
            <p:cNvSpPr/>
            <p:nvPr/>
          </p:nvSpPr>
          <p:spPr>
            <a:xfrm>
              <a:off x="63866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62" name="矩形 3061"/>
            <p:cNvSpPr/>
            <p:nvPr/>
          </p:nvSpPr>
          <p:spPr>
            <a:xfrm>
              <a:off x="63866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63" name="矩形 3062"/>
            <p:cNvSpPr/>
            <p:nvPr/>
          </p:nvSpPr>
          <p:spPr>
            <a:xfrm>
              <a:off x="69327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64" name="矩形 3063"/>
            <p:cNvSpPr/>
            <p:nvPr/>
          </p:nvSpPr>
          <p:spPr>
            <a:xfrm>
              <a:off x="69327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65" name="矩形 3064"/>
            <p:cNvSpPr/>
            <p:nvPr/>
          </p:nvSpPr>
          <p:spPr>
            <a:xfrm>
              <a:off x="74788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66" name="矩形 3065"/>
            <p:cNvSpPr/>
            <p:nvPr/>
          </p:nvSpPr>
          <p:spPr>
            <a:xfrm>
              <a:off x="74788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67" name="矩形 3066"/>
            <p:cNvSpPr/>
            <p:nvPr/>
          </p:nvSpPr>
          <p:spPr>
            <a:xfrm>
              <a:off x="74788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68" name="矩形 3067"/>
            <p:cNvSpPr/>
            <p:nvPr/>
          </p:nvSpPr>
          <p:spPr>
            <a:xfrm>
              <a:off x="74788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69" name="矩形 3068"/>
            <p:cNvSpPr/>
            <p:nvPr/>
          </p:nvSpPr>
          <p:spPr>
            <a:xfrm>
              <a:off x="74788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70" name="矩形 3069"/>
            <p:cNvSpPr/>
            <p:nvPr/>
          </p:nvSpPr>
          <p:spPr>
            <a:xfrm>
              <a:off x="5294412" y="30459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71" name="矩形 3070"/>
            <p:cNvSpPr/>
            <p:nvPr/>
          </p:nvSpPr>
          <p:spPr>
            <a:xfrm>
              <a:off x="52944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72" name="矩形 3071"/>
            <p:cNvSpPr/>
            <p:nvPr/>
          </p:nvSpPr>
          <p:spPr>
            <a:xfrm>
              <a:off x="52944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73" name="矩形 3072"/>
            <p:cNvSpPr/>
            <p:nvPr/>
          </p:nvSpPr>
          <p:spPr>
            <a:xfrm>
              <a:off x="5294412" y="35857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74" name="矩形 3073"/>
            <p:cNvSpPr/>
            <p:nvPr/>
          </p:nvSpPr>
          <p:spPr>
            <a:xfrm>
              <a:off x="5294412" y="412545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75" name="矩形 3074"/>
            <p:cNvSpPr/>
            <p:nvPr/>
          </p:nvSpPr>
          <p:spPr>
            <a:xfrm>
              <a:off x="5840512" y="2506200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76" name="矩形 3075"/>
            <p:cNvSpPr/>
            <p:nvPr/>
          </p:nvSpPr>
          <p:spPr>
            <a:xfrm>
              <a:off x="5840512" y="4667913"/>
              <a:ext cx="25200" cy="25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3077" name="PA_任意多边形 35"/>
          <p:cNvSpPr/>
          <p:nvPr>
            <p:custDataLst>
              <p:tags r:id="rId34"/>
            </p:custDataLst>
          </p:nvPr>
        </p:nvSpPr>
        <p:spPr>
          <a:xfrm>
            <a:off x="169" y="1"/>
            <a:ext cx="12191664" cy="6858000"/>
          </a:xfrm>
          <a:custGeom>
            <a:avLst/>
            <a:gdLst>
              <a:gd name="connsiteX0" fmla="*/ 6095830 w 12191664"/>
              <a:gd name="connsiteY0" fmla="*/ 2860397 h 6858000"/>
              <a:gd name="connsiteX1" fmla="*/ 5527227 w 12191664"/>
              <a:gd name="connsiteY1" fmla="*/ 3429000 h 6858000"/>
              <a:gd name="connsiteX2" fmla="*/ 6095830 w 12191664"/>
              <a:gd name="connsiteY2" fmla="*/ 3997603 h 6858000"/>
              <a:gd name="connsiteX3" fmla="*/ 6664433 w 12191664"/>
              <a:gd name="connsiteY3" fmla="*/ 3429000 h 6858000"/>
              <a:gd name="connsiteX4" fmla="*/ 6095830 w 12191664"/>
              <a:gd name="connsiteY4" fmla="*/ 2860397 h 6858000"/>
              <a:gd name="connsiteX5" fmla="*/ 0 w 12191664"/>
              <a:gd name="connsiteY5" fmla="*/ 0 h 6858000"/>
              <a:gd name="connsiteX6" fmla="*/ 12191664 w 12191664"/>
              <a:gd name="connsiteY6" fmla="*/ 0 h 6858000"/>
              <a:gd name="connsiteX7" fmla="*/ 12191664 w 12191664"/>
              <a:gd name="connsiteY7" fmla="*/ 6858000 h 6858000"/>
              <a:gd name="connsiteX8" fmla="*/ 0 w 12191664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664" h="6858000">
                <a:moveTo>
                  <a:pt x="6095830" y="2860397"/>
                </a:moveTo>
                <a:cubicBezTo>
                  <a:pt x="5781799" y="2860397"/>
                  <a:pt x="5527227" y="3114969"/>
                  <a:pt x="5527227" y="3429000"/>
                </a:cubicBezTo>
                <a:cubicBezTo>
                  <a:pt x="5527227" y="3743031"/>
                  <a:pt x="5781799" y="3997603"/>
                  <a:pt x="6095830" y="3997603"/>
                </a:cubicBezTo>
                <a:cubicBezTo>
                  <a:pt x="6409861" y="3997603"/>
                  <a:pt x="6664433" y="3743031"/>
                  <a:pt x="6664433" y="3429000"/>
                </a:cubicBezTo>
                <a:cubicBezTo>
                  <a:pt x="6664433" y="3114969"/>
                  <a:pt x="6409861" y="2860397"/>
                  <a:pt x="6095830" y="2860397"/>
                </a:cubicBezTo>
                <a:close/>
                <a:moveTo>
                  <a:pt x="0" y="0"/>
                </a:moveTo>
                <a:lnTo>
                  <a:pt x="12191664" y="0"/>
                </a:lnTo>
                <a:lnTo>
                  <a:pt x="12191664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50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078" name="PA_矩形 1262"/>
          <p:cNvSpPr/>
          <p:nvPr>
            <p:custDataLst>
              <p:tags r:id="rId35"/>
            </p:custDataLst>
          </p:nvPr>
        </p:nvSpPr>
        <p:spPr>
          <a:xfrm>
            <a:off x="168" y="0"/>
            <a:ext cx="12191664" cy="6858000"/>
          </a:xfrm>
          <a:prstGeom prst="rect">
            <a:avLst/>
          </a:prstGeom>
          <a:gradFill flip="none" rotWithShape="1">
            <a:gsLst>
              <a:gs pos="20000">
                <a:schemeClr val="bg1">
                  <a:alpha val="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79" name="PA_矩形 1263"/>
          <p:cNvSpPr/>
          <p:nvPr>
            <p:custDataLst>
              <p:tags r:id="rId36"/>
            </p:custDataLst>
          </p:nvPr>
        </p:nvSpPr>
        <p:spPr>
          <a:xfrm>
            <a:off x="168" y="0"/>
            <a:ext cx="12191664" cy="6858000"/>
          </a:xfrm>
          <a:prstGeom prst="rect">
            <a:avLst/>
          </a:prstGeom>
          <a:gradFill flip="none" rotWithShape="1">
            <a:gsLst>
              <a:gs pos="3000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80" name="PA_椭圆 1264"/>
          <p:cNvSpPr/>
          <p:nvPr>
            <p:custDataLst>
              <p:tags r:id="rId37"/>
            </p:custDataLst>
          </p:nvPr>
        </p:nvSpPr>
        <p:spPr>
          <a:xfrm>
            <a:off x="-1352550" y="-4019550"/>
            <a:ext cx="14897100" cy="14897100"/>
          </a:xfrm>
          <a:prstGeom prst="ellipse">
            <a:avLst/>
          </a:prstGeom>
          <a:noFill/>
          <a:ln w="38100">
            <a:solidFill>
              <a:srgbClr val="334CC2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1" name="PA_弧形 14"/>
          <p:cNvSpPr/>
          <p:nvPr>
            <p:custDataLst>
              <p:tags r:id="rId38"/>
            </p:custDataLst>
          </p:nvPr>
        </p:nvSpPr>
        <p:spPr>
          <a:xfrm rot="19554927">
            <a:off x="5009003" y="3110577"/>
            <a:ext cx="2173995" cy="636847"/>
          </a:xfrm>
          <a:prstGeom prst="arc">
            <a:avLst>
              <a:gd name="adj1" fmla="val 19777265"/>
              <a:gd name="adj2" fmla="val 12618933"/>
            </a:avLst>
          </a:prstGeom>
          <a:noFill/>
          <a:ln w="15875">
            <a:gradFill flip="none" rotWithShape="1">
              <a:gsLst>
                <a:gs pos="10000">
                  <a:srgbClr val="4B38BB"/>
                </a:gs>
                <a:gs pos="100000">
                  <a:srgbClr val="0078D2"/>
                </a:gs>
              </a:gsLst>
              <a:lin ang="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82" name="PA_椭圆 54"/>
          <p:cNvSpPr/>
          <p:nvPr>
            <p:custDataLst>
              <p:tags r:id="rId39"/>
            </p:custDataLst>
          </p:nvPr>
        </p:nvSpPr>
        <p:spPr>
          <a:xfrm>
            <a:off x="6213952" y="3621710"/>
            <a:ext cx="133767" cy="133767"/>
          </a:xfrm>
          <a:prstGeom prst="ellipse">
            <a:avLst/>
          </a:prstGeom>
          <a:solidFill>
            <a:srgbClr val="FDDC02"/>
          </a:solidFill>
          <a:ln>
            <a:noFill/>
          </a:ln>
          <a:effectLst>
            <a:outerShdw blurRad="127000" sx="121000" sy="121000" algn="ctr" rotWithShape="0">
              <a:srgbClr val="FDDC0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83" name="PA_矩形 14"/>
          <p:cNvSpPr/>
          <p:nvPr>
            <p:custDataLst>
              <p:tags r:id="rId40"/>
            </p:custDataLst>
          </p:nvPr>
        </p:nvSpPr>
        <p:spPr>
          <a:xfrm rot="16200000">
            <a:off x="2986145" y="5852862"/>
            <a:ext cx="230555" cy="230557"/>
          </a:xfrm>
          <a:prstGeom prst="rect">
            <a:avLst/>
          </a:prstGeom>
          <a:gradFill>
            <a:gsLst>
              <a:gs pos="0">
                <a:srgbClr val="3377FF"/>
              </a:gs>
              <a:gs pos="100000">
                <a:srgbClr val="3576FF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84" name="PA_矩形 15"/>
          <p:cNvSpPr/>
          <p:nvPr>
            <p:custDataLst>
              <p:tags r:id="rId41"/>
            </p:custDataLst>
          </p:nvPr>
        </p:nvSpPr>
        <p:spPr>
          <a:xfrm rot="16200000" flipH="1">
            <a:off x="7306899" y="2048327"/>
            <a:ext cx="140290" cy="140292"/>
          </a:xfrm>
          <a:prstGeom prst="rect">
            <a:avLst/>
          </a:prstGeom>
          <a:solidFill>
            <a:srgbClr val="3F83FD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85" name="PA_矩形 18"/>
          <p:cNvSpPr/>
          <p:nvPr>
            <p:custDataLst>
              <p:tags r:id="rId42"/>
            </p:custDataLst>
          </p:nvPr>
        </p:nvSpPr>
        <p:spPr>
          <a:xfrm rot="10800000">
            <a:off x="8675777" y="6333910"/>
            <a:ext cx="189129" cy="189137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86" name="PA_矩形 19"/>
          <p:cNvSpPr/>
          <p:nvPr>
            <p:custDataLst>
              <p:tags r:id="rId43"/>
            </p:custDataLst>
          </p:nvPr>
        </p:nvSpPr>
        <p:spPr>
          <a:xfrm rot="10800000">
            <a:off x="6578736" y="4131487"/>
            <a:ext cx="172065" cy="172072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87" name="PA_矩形 20"/>
          <p:cNvSpPr/>
          <p:nvPr>
            <p:custDataLst>
              <p:tags r:id="rId44"/>
            </p:custDataLst>
          </p:nvPr>
        </p:nvSpPr>
        <p:spPr>
          <a:xfrm rot="10800000">
            <a:off x="4609471" y="4206665"/>
            <a:ext cx="224568" cy="224577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88" name="PA_矩形 21"/>
          <p:cNvSpPr/>
          <p:nvPr>
            <p:custDataLst>
              <p:tags r:id="rId45"/>
            </p:custDataLst>
          </p:nvPr>
        </p:nvSpPr>
        <p:spPr>
          <a:xfrm rot="10800000">
            <a:off x="4831770" y="3891367"/>
            <a:ext cx="154248" cy="154255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89" name="PA_矩形 22"/>
          <p:cNvSpPr/>
          <p:nvPr>
            <p:custDataLst>
              <p:tags r:id="rId46"/>
            </p:custDataLst>
          </p:nvPr>
        </p:nvSpPr>
        <p:spPr>
          <a:xfrm rot="10800000">
            <a:off x="8021315" y="3620295"/>
            <a:ext cx="154245" cy="154252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90" name="PA_矩形 23"/>
          <p:cNvSpPr/>
          <p:nvPr>
            <p:custDataLst>
              <p:tags r:id="rId47"/>
            </p:custDataLst>
          </p:nvPr>
        </p:nvSpPr>
        <p:spPr>
          <a:xfrm rot="10800000">
            <a:off x="10685276" y="1987082"/>
            <a:ext cx="95250" cy="95250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91" name="PA_矩形 24"/>
          <p:cNvSpPr/>
          <p:nvPr>
            <p:custDataLst>
              <p:tags r:id="rId48"/>
            </p:custDataLst>
          </p:nvPr>
        </p:nvSpPr>
        <p:spPr>
          <a:xfrm rot="10800000">
            <a:off x="11224001" y="6698881"/>
            <a:ext cx="120552" cy="120557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92" name="PA_矩形 26"/>
          <p:cNvSpPr/>
          <p:nvPr>
            <p:custDataLst>
              <p:tags r:id="rId49"/>
            </p:custDataLst>
          </p:nvPr>
        </p:nvSpPr>
        <p:spPr>
          <a:xfrm rot="10800000">
            <a:off x="1419289" y="5868241"/>
            <a:ext cx="289290" cy="289303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93" name="PA_矩形 29"/>
          <p:cNvSpPr/>
          <p:nvPr>
            <p:custDataLst>
              <p:tags r:id="rId50"/>
            </p:custDataLst>
          </p:nvPr>
        </p:nvSpPr>
        <p:spPr>
          <a:xfrm rot="16200000" flipH="1">
            <a:off x="5195114" y="5210511"/>
            <a:ext cx="176525" cy="176525"/>
          </a:xfrm>
          <a:prstGeom prst="rect">
            <a:avLst/>
          </a:prstGeom>
          <a:gradFill>
            <a:gsLst>
              <a:gs pos="0">
                <a:srgbClr val="4D61FD"/>
              </a:gs>
              <a:gs pos="100000">
                <a:srgbClr val="4F69F8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94" name="PA_矩形 30"/>
          <p:cNvSpPr/>
          <p:nvPr>
            <p:custDataLst>
              <p:tags r:id="rId51"/>
            </p:custDataLst>
          </p:nvPr>
        </p:nvSpPr>
        <p:spPr>
          <a:xfrm rot="10800000">
            <a:off x="4493738" y="416188"/>
            <a:ext cx="261283" cy="261295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95" name="PA_矩形 31"/>
          <p:cNvSpPr/>
          <p:nvPr>
            <p:custDataLst>
              <p:tags r:id="rId52"/>
            </p:custDataLst>
          </p:nvPr>
        </p:nvSpPr>
        <p:spPr>
          <a:xfrm rot="16200000" flipH="1">
            <a:off x="5269766" y="266317"/>
            <a:ext cx="106409" cy="106409"/>
          </a:xfrm>
          <a:prstGeom prst="rect">
            <a:avLst/>
          </a:prstGeom>
          <a:solidFill>
            <a:srgbClr val="3872FC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96" name="PA_矩形 32"/>
          <p:cNvSpPr/>
          <p:nvPr>
            <p:custDataLst>
              <p:tags r:id="rId53"/>
            </p:custDataLst>
          </p:nvPr>
        </p:nvSpPr>
        <p:spPr>
          <a:xfrm rot="10800000">
            <a:off x="5826122" y="2286505"/>
            <a:ext cx="258175" cy="258188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97" name="PA_矩形 33"/>
          <p:cNvSpPr/>
          <p:nvPr>
            <p:custDataLst>
              <p:tags r:id="rId54"/>
            </p:custDataLst>
          </p:nvPr>
        </p:nvSpPr>
        <p:spPr>
          <a:xfrm rot="10800000">
            <a:off x="11072776" y="996126"/>
            <a:ext cx="100112" cy="100112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98" name="PA_矩形 34"/>
          <p:cNvSpPr/>
          <p:nvPr>
            <p:custDataLst>
              <p:tags r:id="rId55"/>
            </p:custDataLst>
          </p:nvPr>
        </p:nvSpPr>
        <p:spPr>
          <a:xfrm rot="10800000">
            <a:off x="11931693" y="3971895"/>
            <a:ext cx="63351" cy="63351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099" name="PA_矩形 36"/>
          <p:cNvSpPr/>
          <p:nvPr>
            <p:custDataLst>
              <p:tags r:id="rId56"/>
            </p:custDataLst>
          </p:nvPr>
        </p:nvSpPr>
        <p:spPr>
          <a:xfrm rot="10800000">
            <a:off x="1546717" y="668095"/>
            <a:ext cx="138086" cy="138086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00" name="PA_矩形 41"/>
          <p:cNvSpPr/>
          <p:nvPr>
            <p:custDataLst>
              <p:tags r:id="rId57"/>
            </p:custDataLst>
          </p:nvPr>
        </p:nvSpPr>
        <p:spPr>
          <a:xfrm rot="16200000">
            <a:off x="3712706" y="4644707"/>
            <a:ext cx="279772" cy="279772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01" name="PA_矩形 42"/>
          <p:cNvSpPr/>
          <p:nvPr>
            <p:custDataLst>
              <p:tags r:id="rId58"/>
            </p:custDataLst>
          </p:nvPr>
        </p:nvSpPr>
        <p:spPr>
          <a:xfrm rot="16200000">
            <a:off x="9896274" y="6346191"/>
            <a:ext cx="186743" cy="186743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02" name="PA_矩形 43"/>
          <p:cNvSpPr/>
          <p:nvPr>
            <p:custDataLst>
              <p:tags r:id="rId59"/>
            </p:custDataLst>
          </p:nvPr>
        </p:nvSpPr>
        <p:spPr>
          <a:xfrm rot="16200000">
            <a:off x="5316334" y="6682895"/>
            <a:ext cx="116551" cy="116551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03" name="PA_矩形 45"/>
          <p:cNvSpPr/>
          <p:nvPr>
            <p:custDataLst>
              <p:tags r:id="rId60"/>
            </p:custDataLst>
          </p:nvPr>
        </p:nvSpPr>
        <p:spPr>
          <a:xfrm rot="16200000">
            <a:off x="10711143" y="3053519"/>
            <a:ext cx="154459" cy="154459"/>
          </a:xfrm>
          <a:prstGeom prst="rect">
            <a:avLst/>
          </a:prstGeom>
          <a:solidFill>
            <a:srgbClr val="435DFB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04" name="PA_矩形 46"/>
          <p:cNvSpPr/>
          <p:nvPr>
            <p:custDataLst>
              <p:tags r:id="rId61"/>
            </p:custDataLst>
          </p:nvPr>
        </p:nvSpPr>
        <p:spPr>
          <a:xfrm rot="16200000">
            <a:off x="11184654" y="2049787"/>
            <a:ext cx="82446" cy="82446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05" name="PA_矩形 47"/>
          <p:cNvSpPr/>
          <p:nvPr>
            <p:custDataLst>
              <p:tags r:id="rId62"/>
            </p:custDataLst>
          </p:nvPr>
        </p:nvSpPr>
        <p:spPr>
          <a:xfrm rot="16200000">
            <a:off x="6249493" y="1836893"/>
            <a:ext cx="123621" cy="123621"/>
          </a:xfrm>
          <a:prstGeom prst="rect">
            <a:avLst/>
          </a:prstGeom>
          <a:solidFill>
            <a:srgbClr val="435DFB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06" name="PA_矩形 48"/>
          <p:cNvSpPr/>
          <p:nvPr>
            <p:custDataLst>
              <p:tags r:id="rId63"/>
            </p:custDataLst>
          </p:nvPr>
        </p:nvSpPr>
        <p:spPr>
          <a:xfrm rot="10800000">
            <a:off x="4751277" y="3384168"/>
            <a:ext cx="54624" cy="54624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07" name="PA_矩形 49"/>
          <p:cNvSpPr/>
          <p:nvPr>
            <p:custDataLst>
              <p:tags r:id="rId64"/>
            </p:custDataLst>
          </p:nvPr>
        </p:nvSpPr>
        <p:spPr>
          <a:xfrm rot="10800000">
            <a:off x="9429944" y="3380555"/>
            <a:ext cx="66570" cy="66573"/>
          </a:xfrm>
          <a:prstGeom prst="rect">
            <a:avLst/>
          </a:prstGeom>
          <a:solidFill>
            <a:srgbClr val="05C6FC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08" name="PA_矩形 50"/>
          <p:cNvSpPr/>
          <p:nvPr>
            <p:custDataLst>
              <p:tags r:id="rId65"/>
            </p:custDataLst>
          </p:nvPr>
        </p:nvSpPr>
        <p:spPr>
          <a:xfrm rot="16200000">
            <a:off x="10957034" y="6728492"/>
            <a:ext cx="154459" cy="154459"/>
          </a:xfrm>
          <a:prstGeom prst="rect">
            <a:avLst/>
          </a:prstGeom>
          <a:solidFill>
            <a:srgbClr val="435DFB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09" name="PA_矩形 53"/>
          <p:cNvSpPr/>
          <p:nvPr>
            <p:custDataLst>
              <p:tags r:id="rId66"/>
            </p:custDataLst>
          </p:nvPr>
        </p:nvSpPr>
        <p:spPr>
          <a:xfrm rot="16200000">
            <a:off x="10807015" y="1744759"/>
            <a:ext cx="376154" cy="376154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10" name="PA_矩形 55"/>
          <p:cNvSpPr/>
          <p:nvPr>
            <p:custDataLst>
              <p:tags r:id="rId67"/>
            </p:custDataLst>
          </p:nvPr>
        </p:nvSpPr>
        <p:spPr>
          <a:xfrm rot="16200000">
            <a:off x="5412819" y="5008862"/>
            <a:ext cx="271854" cy="271854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4996FF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11" name="PA_矩形 56"/>
          <p:cNvSpPr/>
          <p:nvPr>
            <p:custDataLst>
              <p:tags r:id="rId68"/>
            </p:custDataLst>
          </p:nvPr>
        </p:nvSpPr>
        <p:spPr>
          <a:xfrm rot="10800000">
            <a:off x="5533598" y="1710784"/>
            <a:ext cx="80755" cy="80757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12" name="PA_矩形 58"/>
          <p:cNvSpPr/>
          <p:nvPr>
            <p:custDataLst>
              <p:tags r:id="rId69"/>
            </p:custDataLst>
          </p:nvPr>
        </p:nvSpPr>
        <p:spPr>
          <a:xfrm rot="16200000">
            <a:off x="2828513" y="3371870"/>
            <a:ext cx="95567" cy="95567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4996FF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13" name="PA_矩形 59"/>
          <p:cNvSpPr/>
          <p:nvPr>
            <p:custDataLst>
              <p:tags r:id="rId70"/>
            </p:custDataLst>
          </p:nvPr>
        </p:nvSpPr>
        <p:spPr>
          <a:xfrm rot="16200000">
            <a:off x="1526433" y="4035990"/>
            <a:ext cx="66123" cy="66123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4996FF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14" name="PA_矩形 60"/>
          <p:cNvSpPr/>
          <p:nvPr>
            <p:custDataLst>
              <p:tags r:id="rId71"/>
            </p:custDataLst>
          </p:nvPr>
        </p:nvSpPr>
        <p:spPr>
          <a:xfrm rot="10800000">
            <a:off x="2092484" y="4543421"/>
            <a:ext cx="43552" cy="43552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15" name="PA_矩形 9"/>
          <p:cNvSpPr/>
          <p:nvPr>
            <p:custDataLst>
              <p:tags r:id="rId72"/>
            </p:custDataLst>
          </p:nvPr>
        </p:nvSpPr>
        <p:spPr>
          <a:xfrm rot="10800000">
            <a:off x="257248" y="611491"/>
            <a:ext cx="287326" cy="287328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16" name="PA_矩形 27"/>
          <p:cNvSpPr/>
          <p:nvPr>
            <p:custDataLst>
              <p:tags r:id="rId73"/>
            </p:custDataLst>
          </p:nvPr>
        </p:nvSpPr>
        <p:spPr>
          <a:xfrm rot="10800000">
            <a:off x="725337" y="1582637"/>
            <a:ext cx="108042" cy="108047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17" name="PA_矩形 12"/>
          <p:cNvSpPr/>
          <p:nvPr>
            <p:custDataLst>
              <p:tags r:id="rId74"/>
            </p:custDataLst>
          </p:nvPr>
        </p:nvSpPr>
        <p:spPr>
          <a:xfrm rot="10800000">
            <a:off x="170" y="2282392"/>
            <a:ext cx="90734" cy="90734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18" name="PA_矩形 10"/>
          <p:cNvSpPr/>
          <p:nvPr>
            <p:custDataLst>
              <p:tags r:id="rId75"/>
            </p:custDataLst>
          </p:nvPr>
        </p:nvSpPr>
        <p:spPr>
          <a:xfrm rot="10800000">
            <a:off x="494350" y="2805637"/>
            <a:ext cx="261180" cy="261182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19" name="PA_矩形 7"/>
          <p:cNvSpPr/>
          <p:nvPr>
            <p:custDataLst>
              <p:tags r:id="rId76"/>
            </p:custDataLst>
          </p:nvPr>
        </p:nvSpPr>
        <p:spPr>
          <a:xfrm rot="10800000">
            <a:off x="2034032" y="495288"/>
            <a:ext cx="134685" cy="134685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20" name="PA_矩形 4"/>
          <p:cNvSpPr/>
          <p:nvPr>
            <p:custDataLst>
              <p:tags r:id="rId77"/>
            </p:custDataLst>
          </p:nvPr>
        </p:nvSpPr>
        <p:spPr>
          <a:xfrm rot="10800000">
            <a:off x="3767909" y="3737937"/>
            <a:ext cx="276740" cy="276740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21" name="PA_矩形 61"/>
          <p:cNvSpPr/>
          <p:nvPr>
            <p:custDataLst>
              <p:tags r:id="rId78"/>
            </p:custDataLst>
          </p:nvPr>
        </p:nvSpPr>
        <p:spPr>
          <a:xfrm rot="10800000">
            <a:off x="3850721" y="5284891"/>
            <a:ext cx="43552" cy="43553"/>
          </a:xfrm>
          <a:prstGeom prst="rect">
            <a:avLst/>
          </a:prstGeom>
          <a:solidFill>
            <a:srgbClr val="05C6FC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22" name="PA_矩形 18"/>
          <p:cNvSpPr/>
          <p:nvPr>
            <p:custDataLst>
              <p:tags r:id="rId79"/>
            </p:custDataLst>
          </p:nvPr>
        </p:nvSpPr>
        <p:spPr>
          <a:xfrm rot="10800000">
            <a:off x="8828177" y="6486310"/>
            <a:ext cx="189129" cy="189137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23" name="PA_矩形 19"/>
          <p:cNvSpPr/>
          <p:nvPr>
            <p:custDataLst>
              <p:tags r:id="rId80"/>
            </p:custDataLst>
          </p:nvPr>
        </p:nvSpPr>
        <p:spPr>
          <a:xfrm rot="10800000">
            <a:off x="6731136" y="4283887"/>
            <a:ext cx="172065" cy="172072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24" name="PA_矩形 22"/>
          <p:cNvSpPr/>
          <p:nvPr>
            <p:custDataLst>
              <p:tags r:id="rId81"/>
            </p:custDataLst>
          </p:nvPr>
        </p:nvSpPr>
        <p:spPr>
          <a:xfrm rot="10800000">
            <a:off x="8173715" y="3772695"/>
            <a:ext cx="154245" cy="154252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25" name="PA_矩形 36"/>
          <p:cNvSpPr/>
          <p:nvPr>
            <p:custDataLst>
              <p:tags r:id="rId82"/>
            </p:custDataLst>
          </p:nvPr>
        </p:nvSpPr>
        <p:spPr>
          <a:xfrm rot="10800000">
            <a:off x="1699117" y="820495"/>
            <a:ext cx="138086" cy="138086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26" name="PA_矩形 59"/>
          <p:cNvSpPr/>
          <p:nvPr>
            <p:custDataLst>
              <p:tags r:id="rId83"/>
            </p:custDataLst>
          </p:nvPr>
        </p:nvSpPr>
        <p:spPr>
          <a:xfrm rot="16200000">
            <a:off x="1678833" y="4188390"/>
            <a:ext cx="66123" cy="66123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4996FF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127" name="PA_矩形 60"/>
          <p:cNvSpPr/>
          <p:nvPr>
            <p:custDataLst>
              <p:tags r:id="rId84"/>
            </p:custDataLst>
          </p:nvPr>
        </p:nvSpPr>
        <p:spPr>
          <a:xfrm rot="10800000">
            <a:off x="2244884" y="4695821"/>
            <a:ext cx="43552" cy="43552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FF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28" name="PA_矩形 9"/>
          <p:cNvSpPr/>
          <p:nvPr>
            <p:custDataLst>
              <p:tags r:id="rId85"/>
            </p:custDataLst>
          </p:nvPr>
        </p:nvSpPr>
        <p:spPr>
          <a:xfrm rot="10800000">
            <a:off x="409648" y="763891"/>
            <a:ext cx="287326" cy="287328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29" name="PA_矩形 27"/>
          <p:cNvSpPr/>
          <p:nvPr>
            <p:custDataLst>
              <p:tags r:id="rId86"/>
            </p:custDataLst>
          </p:nvPr>
        </p:nvSpPr>
        <p:spPr>
          <a:xfrm rot="10800000">
            <a:off x="877737" y="1735037"/>
            <a:ext cx="108042" cy="108047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30" name="PA_矩形 12"/>
          <p:cNvSpPr/>
          <p:nvPr>
            <p:custDataLst>
              <p:tags r:id="rId87"/>
            </p:custDataLst>
          </p:nvPr>
        </p:nvSpPr>
        <p:spPr>
          <a:xfrm rot="10800000">
            <a:off x="152570" y="2434792"/>
            <a:ext cx="90734" cy="90734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31" name="PA_矩形 10"/>
          <p:cNvSpPr/>
          <p:nvPr>
            <p:custDataLst>
              <p:tags r:id="rId88"/>
            </p:custDataLst>
          </p:nvPr>
        </p:nvSpPr>
        <p:spPr>
          <a:xfrm rot="10800000">
            <a:off x="646750" y="2958037"/>
            <a:ext cx="261180" cy="261182"/>
          </a:xfrm>
          <a:prstGeom prst="rect">
            <a:avLst/>
          </a:prstGeom>
          <a:gradFill>
            <a:gsLst>
              <a:gs pos="0">
                <a:srgbClr val="216FFE"/>
              </a:gs>
              <a:gs pos="100000">
                <a:srgbClr val="27A2FD"/>
              </a:gs>
            </a:gsLst>
            <a:lin ang="2700000" scaled="1"/>
          </a:gra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3132" name="PA_矩形 7"/>
          <p:cNvSpPr/>
          <p:nvPr>
            <p:custDataLst>
              <p:tags r:id="rId89"/>
            </p:custDataLst>
          </p:nvPr>
        </p:nvSpPr>
        <p:spPr>
          <a:xfrm rot="10800000">
            <a:off x="2186432" y="647688"/>
            <a:ext cx="134685" cy="134685"/>
          </a:xfrm>
          <a:prstGeom prst="rect">
            <a:avLst/>
          </a:prstGeom>
          <a:solidFill>
            <a:srgbClr val="5B3AFF"/>
          </a:solidFill>
          <a:ln w="12700" cap="flat" cmpd="sng" algn="ctr">
            <a:noFill/>
            <a:prstDash val="solid"/>
            <a:miter lim="800000"/>
          </a:ln>
          <a:effectLst>
            <a:outerShdw blurRad="889000" sx="102000" sy="102000" algn="ctr" rotWithShape="0">
              <a:prstClr val="black">
                <a:alpha val="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cxnSp>
        <p:nvCxnSpPr>
          <p:cNvPr id="3133" name="PA_直接连接符 45"/>
          <p:cNvCxnSpPr/>
          <p:nvPr>
            <p:custDataLst>
              <p:tags r:id="rId90"/>
            </p:custDataLst>
          </p:nvPr>
        </p:nvCxnSpPr>
        <p:spPr>
          <a:xfrm flipH="1">
            <a:off x="3672744" y="3428998"/>
            <a:ext cx="2423886" cy="336547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4" name="PA_直接连接符 45"/>
          <p:cNvCxnSpPr/>
          <p:nvPr>
            <p:custDataLst>
              <p:tags r:id="rId91"/>
            </p:custDataLst>
          </p:nvPr>
        </p:nvCxnSpPr>
        <p:spPr>
          <a:xfrm flipH="1">
            <a:off x="4111830" y="3428998"/>
            <a:ext cx="1984800" cy="1485896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5" name="PA_直接连接符 45"/>
          <p:cNvCxnSpPr/>
          <p:nvPr>
            <p:custDataLst>
              <p:tags r:id="rId92"/>
            </p:custDataLst>
          </p:nvPr>
        </p:nvCxnSpPr>
        <p:spPr>
          <a:xfrm flipH="1" flipV="1">
            <a:off x="5845170" y="1219194"/>
            <a:ext cx="251460" cy="2209802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6" name="PA_直接连接符 45"/>
          <p:cNvCxnSpPr/>
          <p:nvPr>
            <p:custDataLst>
              <p:tags r:id="rId93"/>
            </p:custDataLst>
          </p:nvPr>
        </p:nvCxnSpPr>
        <p:spPr>
          <a:xfrm>
            <a:off x="6096630" y="3428998"/>
            <a:ext cx="584200" cy="1822446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7" name="PA_直接连接符 45"/>
          <p:cNvCxnSpPr/>
          <p:nvPr>
            <p:custDataLst>
              <p:tags r:id="rId94"/>
            </p:custDataLst>
          </p:nvPr>
        </p:nvCxnSpPr>
        <p:spPr>
          <a:xfrm flipV="1">
            <a:off x="6096630" y="3405087"/>
            <a:ext cx="3657600" cy="23912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8" name="PA_直接连接符 45"/>
          <p:cNvCxnSpPr/>
          <p:nvPr>
            <p:custDataLst>
              <p:tags r:id="rId95"/>
            </p:custDataLst>
          </p:nvPr>
        </p:nvCxnSpPr>
        <p:spPr>
          <a:xfrm flipH="1" flipV="1">
            <a:off x="3793288" y="2076444"/>
            <a:ext cx="2303342" cy="1352553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9" name="PA_直接连接符 45"/>
          <p:cNvCxnSpPr/>
          <p:nvPr>
            <p:custDataLst>
              <p:tags r:id="rId96"/>
            </p:custDataLst>
          </p:nvPr>
        </p:nvCxnSpPr>
        <p:spPr>
          <a:xfrm flipV="1">
            <a:off x="6096630" y="3009894"/>
            <a:ext cx="2781300" cy="419104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0" name="PA_直接连接符 45"/>
          <p:cNvCxnSpPr/>
          <p:nvPr>
            <p:custDataLst>
              <p:tags r:id="rId97"/>
            </p:custDataLst>
          </p:nvPr>
        </p:nvCxnSpPr>
        <p:spPr>
          <a:xfrm flipV="1">
            <a:off x="6096630" y="2310057"/>
            <a:ext cx="2424435" cy="1118942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1" name="PA_直接连接符 45"/>
          <p:cNvCxnSpPr/>
          <p:nvPr>
            <p:custDataLst>
              <p:tags r:id="rId98"/>
            </p:custDataLst>
          </p:nvPr>
        </p:nvCxnSpPr>
        <p:spPr>
          <a:xfrm flipV="1">
            <a:off x="6096630" y="1459859"/>
            <a:ext cx="1069657" cy="1969136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2" name="PA_直接连接符 45"/>
          <p:cNvCxnSpPr/>
          <p:nvPr>
            <p:custDataLst>
              <p:tags r:id="rId99"/>
            </p:custDataLst>
          </p:nvPr>
        </p:nvCxnSpPr>
        <p:spPr>
          <a:xfrm flipH="1" flipV="1">
            <a:off x="3452490" y="794720"/>
            <a:ext cx="2644140" cy="2634276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3" name="PA_直接连接符 45"/>
          <p:cNvCxnSpPr/>
          <p:nvPr>
            <p:custDataLst>
              <p:tags r:id="rId100"/>
            </p:custDataLst>
          </p:nvPr>
        </p:nvCxnSpPr>
        <p:spPr>
          <a:xfrm flipH="1">
            <a:off x="4166230" y="3428996"/>
            <a:ext cx="1930402" cy="569263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4" name="PA_直接连接符 45"/>
          <p:cNvCxnSpPr/>
          <p:nvPr>
            <p:custDataLst>
              <p:tags r:id="rId101"/>
            </p:custDataLst>
          </p:nvPr>
        </p:nvCxnSpPr>
        <p:spPr>
          <a:xfrm>
            <a:off x="6096632" y="3428996"/>
            <a:ext cx="1272538" cy="1889758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5" name="PA_直接连接符 45"/>
          <p:cNvCxnSpPr/>
          <p:nvPr>
            <p:custDataLst>
              <p:tags r:id="rId102"/>
            </p:custDataLst>
          </p:nvPr>
        </p:nvCxnSpPr>
        <p:spPr>
          <a:xfrm flipH="1" flipV="1">
            <a:off x="3860115" y="2559044"/>
            <a:ext cx="2236516" cy="869952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6" name="PA_直接连接符 45"/>
          <p:cNvCxnSpPr/>
          <p:nvPr>
            <p:custDataLst>
              <p:tags r:id="rId103"/>
            </p:custDataLst>
          </p:nvPr>
        </p:nvCxnSpPr>
        <p:spPr>
          <a:xfrm>
            <a:off x="6096632" y="3428996"/>
            <a:ext cx="2554512" cy="1611307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7" name="PA_直接连接符 45"/>
          <p:cNvCxnSpPr/>
          <p:nvPr>
            <p:custDataLst>
              <p:tags r:id="rId104"/>
            </p:custDataLst>
          </p:nvPr>
        </p:nvCxnSpPr>
        <p:spPr>
          <a:xfrm flipV="1">
            <a:off x="6096630" y="350514"/>
            <a:ext cx="732971" cy="3078482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8" name="PA_直接连接符 45"/>
          <p:cNvCxnSpPr/>
          <p:nvPr>
            <p:custDataLst>
              <p:tags r:id="rId105"/>
            </p:custDataLst>
          </p:nvPr>
        </p:nvCxnSpPr>
        <p:spPr>
          <a:xfrm flipH="1">
            <a:off x="4896480" y="3428996"/>
            <a:ext cx="1200152" cy="2358187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9" name="PA_直接连接符 45"/>
          <p:cNvCxnSpPr/>
          <p:nvPr>
            <p:custDataLst>
              <p:tags r:id="rId106"/>
            </p:custDataLst>
          </p:nvPr>
        </p:nvCxnSpPr>
        <p:spPr>
          <a:xfrm flipH="1" flipV="1">
            <a:off x="5169530" y="1527169"/>
            <a:ext cx="927100" cy="1901827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0" name="PA_直接连接符 45"/>
          <p:cNvCxnSpPr/>
          <p:nvPr>
            <p:custDataLst>
              <p:tags r:id="rId107"/>
            </p:custDataLst>
          </p:nvPr>
        </p:nvCxnSpPr>
        <p:spPr>
          <a:xfrm flipH="1">
            <a:off x="3776980" y="3429004"/>
            <a:ext cx="2319020" cy="1332763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1" name="PA_直接连接符 45"/>
          <p:cNvCxnSpPr/>
          <p:nvPr>
            <p:custDataLst>
              <p:tags r:id="rId108"/>
            </p:custDataLst>
          </p:nvPr>
        </p:nvCxnSpPr>
        <p:spPr>
          <a:xfrm flipH="1" flipV="1">
            <a:off x="4634110" y="1333500"/>
            <a:ext cx="926970" cy="1328739"/>
          </a:xfrm>
          <a:prstGeom prst="line">
            <a:avLst/>
          </a:prstGeom>
          <a:ln w="635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2" name="PA_直接连接符 45"/>
          <p:cNvCxnSpPr/>
          <p:nvPr>
            <p:custDataLst>
              <p:tags r:id="rId109"/>
            </p:custDataLst>
          </p:nvPr>
        </p:nvCxnSpPr>
        <p:spPr>
          <a:xfrm flipH="1">
            <a:off x="3672114" y="3429004"/>
            <a:ext cx="2423886" cy="336547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3" name="PA_直接连接符 45"/>
          <p:cNvCxnSpPr/>
          <p:nvPr>
            <p:custDataLst>
              <p:tags r:id="rId110"/>
            </p:custDataLst>
          </p:nvPr>
        </p:nvCxnSpPr>
        <p:spPr>
          <a:xfrm flipH="1">
            <a:off x="4111200" y="3429004"/>
            <a:ext cx="1984800" cy="1485896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4" name="PA_直接连接符 45"/>
          <p:cNvCxnSpPr/>
          <p:nvPr>
            <p:custDataLst>
              <p:tags r:id="rId111"/>
            </p:custDataLst>
          </p:nvPr>
        </p:nvCxnSpPr>
        <p:spPr>
          <a:xfrm flipV="1">
            <a:off x="6096000" y="3009900"/>
            <a:ext cx="2781300" cy="419104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5" name="PA_直接连接符 45"/>
          <p:cNvCxnSpPr/>
          <p:nvPr>
            <p:custDataLst>
              <p:tags r:id="rId112"/>
            </p:custDataLst>
          </p:nvPr>
        </p:nvCxnSpPr>
        <p:spPr>
          <a:xfrm flipH="1" flipV="1">
            <a:off x="5344155" y="863600"/>
            <a:ext cx="751845" cy="2565402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6" name="PA_直接连接符 45"/>
          <p:cNvCxnSpPr/>
          <p:nvPr>
            <p:custDataLst>
              <p:tags r:id="rId113"/>
            </p:custDataLst>
          </p:nvPr>
        </p:nvCxnSpPr>
        <p:spPr>
          <a:xfrm flipV="1">
            <a:off x="6096000" y="580390"/>
            <a:ext cx="143510" cy="2848612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7" name="PA_直接连接符 45"/>
          <p:cNvCxnSpPr/>
          <p:nvPr>
            <p:custDataLst>
              <p:tags r:id="rId114"/>
            </p:custDataLst>
          </p:nvPr>
        </p:nvCxnSpPr>
        <p:spPr>
          <a:xfrm flipV="1">
            <a:off x="6096000" y="2310063"/>
            <a:ext cx="2424435" cy="1118942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8" name="PA_直接连接符 45"/>
          <p:cNvCxnSpPr/>
          <p:nvPr>
            <p:custDataLst>
              <p:tags r:id="rId115"/>
            </p:custDataLst>
          </p:nvPr>
        </p:nvCxnSpPr>
        <p:spPr>
          <a:xfrm flipV="1">
            <a:off x="6096000" y="1459865"/>
            <a:ext cx="1069657" cy="1969136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9" name="PA_直接连接符 45"/>
          <p:cNvCxnSpPr/>
          <p:nvPr>
            <p:custDataLst>
              <p:tags r:id="rId116"/>
            </p:custDataLst>
          </p:nvPr>
        </p:nvCxnSpPr>
        <p:spPr>
          <a:xfrm flipH="1" flipV="1">
            <a:off x="3308350" y="2895600"/>
            <a:ext cx="2787651" cy="533402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0" name="PA_直接连接符 45"/>
          <p:cNvCxnSpPr/>
          <p:nvPr>
            <p:custDataLst>
              <p:tags r:id="rId117"/>
            </p:custDataLst>
          </p:nvPr>
        </p:nvCxnSpPr>
        <p:spPr>
          <a:xfrm flipH="1">
            <a:off x="4751014" y="3429002"/>
            <a:ext cx="1344988" cy="1841498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1" name="PA_直接连接符 45"/>
          <p:cNvCxnSpPr/>
          <p:nvPr>
            <p:custDataLst>
              <p:tags r:id="rId118"/>
            </p:custDataLst>
          </p:nvPr>
        </p:nvCxnSpPr>
        <p:spPr>
          <a:xfrm flipH="1">
            <a:off x="4895850" y="3429002"/>
            <a:ext cx="1200152" cy="2358187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2" name="PA_直接连接符 45"/>
          <p:cNvCxnSpPr/>
          <p:nvPr>
            <p:custDataLst>
              <p:tags r:id="rId119"/>
            </p:custDataLst>
          </p:nvPr>
        </p:nvCxnSpPr>
        <p:spPr>
          <a:xfrm flipV="1">
            <a:off x="6096000" y="1426029"/>
            <a:ext cx="2002971" cy="2002972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3" name="PA_直接连接符 45"/>
          <p:cNvCxnSpPr/>
          <p:nvPr>
            <p:custDataLst>
              <p:tags r:id="rId120"/>
            </p:custDataLst>
          </p:nvPr>
        </p:nvCxnSpPr>
        <p:spPr>
          <a:xfrm flipV="1">
            <a:off x="6096000" y="647700"/>
            <a:ext cx="662214" cy="2781301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4" name="PA_直接连接符 45"/>
          <p:cNvCxnSpPr/>
          <p:nvPr>
            <p:custDataLst>
              <p:tags r:id="rId121"/>
            </p:custDataLst>
          </p:nvPr>
        </p:nvCxnSpPr>
        <p:spPr>
          <a:xfrm flipH="1" flipV="1">
            <a:off x="3451860" y="794726"/>
            <a:ext cx="2644140" cy="2634276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5" name="PA_直接连接符 45"/>
          <p:cNvCxnSpPr/>
          <p:nvPr>
            <p:custDataLst>
              <p:tags r:id="rId122"/>
            </p:custDataLst>
          </p:nvPr>
        </p:nvCxnSpPr>
        <p:spPr>
          <a:xfrm flipH="1" flipV="1">
            <a:off x="4074863" y="1835150"/>
            <a:ext cx="2021137" cy="1593852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6" name="PA_直接连接符 45"/>
          <p:cNvCxnSpPr/>
          <p:nvPr>
            <p:custDataLst>
              <p:tags r:id="rId123"/>
            </p:custDataLst>
          </p:nvPr>
        </p:nvCxnSpPr>
        <p:spPr>
          <a:xfrm flipH="1">
            <a:off x="4165600" y="3429002"/>
            <a:ext cx="1930402" cy="569263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7" name="PA_直接连接符 45"/>
          <p:cNvCxnSpPr/>
          <p:nvPr>
            <p:custDataLst>
              <p:tags r:id="rId124"/>
            </p:custDataLst>
          </p:nvPr>
        </p:nvCxnSpPr>
        <p:spPr>
          <a:xfrm flipH="1">
            <a:off x="5881688" y="3429002"/>
            <a:ext cx="214314" cy="1866898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8" name="PA_直接连接符 45"/>
          <p:cNvCxnSpPr/>
          <p:nvPr>
            <p:custDataLst>
              <p:tags r:id="rId125"/>
            </p:custDataLst>
          </p:nvPr>
        </p:nvCxnSpPr>
        <p:spPr>
          <a:xfrm>
            <a:off x="6096002" y="3429002"/>
            <a:ext cx="1272538" cy="1889758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69" name="PA_直接连接符 45"/>
          <p:cNvCxnSpPr/>
          <p:nvPr>
            <p:custDataLst>
              <p:tags r:id="rId126"/>
            </p:custDataLst>
          </p:nvPr>
        </p:nvCxnSpPr>
        <p:spPr>
          <a:xfrm flipH="1" flipV="1">
            <a:off x="5844540" y="1219200"/>
            <a:ext cx="251460" cy="2209802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0" name="PA_直接连接符 45"/>
          <p:cNvCxnSpPr/>
          <p:nvPr>
            <p:custDataLst>
              <p:tags r:id="rId127"/>
            </p:custDataLst>
          </p:nvPr>
        </p:nvCxnSpPr>
        <p:spPr>
          <a:xfrm flipH="1">
            <a:off x="4572000" y="3429004"/>
            <a:ext cx="1524000" cy="1485896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1" name="PA_直接连接符 45"/>
          <p:cNvCxnSpPr/>
          <p:nvPr>
            <p:custDataLst>
              <p:tags r:id="rId128"/>
            </p:custDataLst>
          </p:nvPr>
        </p:nvCxnSpPr>
        <p:spPr>
          <a:xfrm>
            <a:off x="6096000" y="3429004"/>
            <a:ext cx="584200" cy="1822446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2" name="PA_直接连接符 45"/>
          <p:cNvCxnSpPr/>
          <p:nvPr>
            <p:custDataLst>
              <p:tags r:id="rId129"/>
            </p:custDataLst>
          </p:nvPr>
        </p:nvCxnSpPr>
        <p:spPr>
          <a:xfrm flipH="1" flipV="1">
            <a:off x="3859485" y="2559050"/>
            <a:ext cx="2236516" cy="869952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3" name="PA_直接连接符 45"/>
          <p:cNvCxnSpPr/>
          <p:nvPr>
            <p:custDataLst>
              <p:tags r:id="rId130"/>
            </p:custDataLst>
          </p:nvPr>
        </p:nvCxnSpPr>
        <p:spPr>
          <a:xfrm flipV="1">
            <a:off x="6096000" y="1925495"/>
            <a:ext cx="2250440" cy="1503507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4" name="PA_直接连接符 45"/>
          <p:cNvCxnSpPr/>
          <p:nvPr>
            <p:custDataLst>
              <p:tags r:id="rId131"/>
            </p:custDataLst>
          </p:nvPr>
        </p:nvCxnSpPr>
        <p:spPr>
          <a:xfrm flipV="1">
            <a:off x="6096000" y="2571750"/>
            <a:ext cx="2876550" cy="857253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5" name="PA_直接连接符 45"/>
          <p:cNvCxnSpPr/>
          <p:nvPr>
            <p:custDataLst>
              <p:tags r:id="rId132"/>
            </p:custDataLst>
          </p:nvPr>
        </p:nvCxnSpPr>
        <p:spPr>
          <a:xfrm>
            <a:off x="6096000" y="3429003"/>
            <a:ext cx="3048000" cy="869488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6" name="PA_直接连接符 45"/>
          <p:cNvCxnSpPr/>
          <p:nvPr>
            <p:custDataLst>
              <p:tags r:id="rId133"/>
            </p:custDataLst>
          </p:nvPr>
        </p:nvCxnSpPr>
        <p:spPr>
          <a:xfrm>
            <a:off x="6096002" y="3429002"/>
            <a:ext cx="2554512" cy="1611307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7" name="矩形 3176"/>
          <p:cNvSpPr/>
          <p:nvPr/>
        </p:nvSpPr>
        <p:spPr>
          <a:xfrm>
            <a:off x="10493828" y="0"/>
            <a:ext cx="16981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78" name="矩形 3177"/>
          <p:cNvSpPr/>
          <p:nvPr/>
        </p:nvSpPr>
        <p:spPr>
          <a:xfrm>
            <a:off x="0" y="0"/>
            <a:ext cx="16981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79" name="PA_直接连接符 45"/>
          <p:cNvCxnSpPr/>
          <p:nvPr>
            <p:custDataLst>
              <p:tags r:id="rId134"/>
            </p:custDataLst>
          </p:nvPr>
        </p:nvCxnSpPr>
        <p:spPr>
          <a:xfrm flipV="1">
            <a:off x="6096000" y="580571"/>
            <a:ext cx="2848429" cy="2848430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0" name="PA_直接连接符 45"/>
          <p:cNvCxnSpPr/>
          <p:nvPr>
            <p:custDataLst>
              <p:tags r:id="rId135"/>
            </p:custDataLst>
          </p:nvPr>
        </p:nvCxnSpPr>
        <p:spPr>
          <a:xfrm flipV="1">
            <a:off x="6096000" y="350520"/>
            <a:ext cx="732971" cy="3078482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1" name="PA_直接连接符 45"/>
          <p:cNvCxnSpPr/>
          <p:nvPr>
            <p:custDataLst>
              <p:tags r:id="rId136"/>
            </p:custDataLst>
          </p:nvPr>
        </p:nvCxnSpPr>
        <p:spPr>
          <a:xfrm flipH="1">
            <a:off x="4895850" y="3429002"/>
            <a:ext cx="1200152" cy="2358187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2" name="PA_直接连接符 45"/>
          <p:cNvCxnSpPr/>
          <p:nvPr>
            <p:custDataLst>
              <p:tags r:id="rId137"/>
            </p:custDataLst>
          </p:nvPr>
        </p:nvCxnSpPr>
        <p:spPr>
          <a:xfrm flipH="1" flipV="1">
            <a:off x="3253740" y="3429004"/>
            <a:ext cx="2842260" cy="1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3" name="PA_直接连接符 45"/>
          <p:cNvCxnSpPr/>
          <p:nvPr>
            <p:custDataLst>
              <p:tags r:id="rId138"/>
            </p:custDataLst>
          </p:nvPr>
        </p:nvCxnSpPr>
        <p:spPr>
          <a:xfrm flipV="1">
            <a:off x="6096000" y="3405093"/>
            <a:ext cx="3657600" cy="23912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4" name="PA_直接连接符 45"/>
          <p:cNvCxnSpPr/>
          <p:nvPr>
            <p:custDataLst>
              <p:tags r:id="rId139"/>
            </p:custDataLst>
          </p:nvPr>
        </p:nvCxnSpPr>
        <p:spPr>
          <a:xfrm flipH="1" flipV="1">
            <a:off x="3792658" y="2076450"/>
            <a:ext cx="2303342" cy="1352553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5" name="PA_直接连接符 45"/>
          <p:cNvCxnSpPr/>
          <p:nvPr>
            <p:custDataLst>
              <p:tags r:id="rId140"/>
            </p:custDataLst>
          </p:nvPr>
        </p:nvCxnSpPr>
        <p:spPr>
          <a:xfrm>
            <a:off x="6096002" y="3429002"/>
            <a:ext cx="1924048" cy="1619248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6" name="PA_直接连接符 45"/>
          <p:cNvCxnSpPr/>
          <p:nvPr>
            <p:custDataLst>
              <p:tags r:id="rId141"/>
            </p:custDataLst>
          </p:nvPr>
        </p:nvCxnSpPr>
        <p:spPr>
          <a:xfrm flipH="1" flipV="1">
            <a:off x="5168900" y="1527175"/>
            <a:ext cx="927100" cy="1901827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7" name="PA_直接连接符 45"/>
          <p:cNvCxnSpPr/>
          <p:nvPr>
            <p:custDataLst>
              <p:tags r:id="rId142"/>
            </p:custDataLst>
          </p:nvPr>
        </p:nvCxnSpPr>
        <p:spPr>
          <a:xfrm flipH="1">
            <a:off x="3777610" y="3428998"/>
            <a:ext cx="2319020" cy="1332763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8" name="PA_直接连接符 45"/>
          <p:cNvCxnSpPr/>
          <p:nvPr>
            <p:custDataLst>
              <p:tags r:id="rId143"/>
            </p:custDataLst>
          </p:nvPr>
        </p:nvCxnSpPr>
        <p:spPr>
          <a:xfrm flipH="1" flipV="1">
            <a:off x="4634740" y="1333494"/>
            <a:ext cx="926970" cy="1328739"/>
          </a:xfrm>
          <a:prstGeom prst="line">
            <a:avLst/>
          </a:prstGeom>
          <a:ln w="635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9" name="PA_直接连接符 45"/>
          <p:cNvCxnSpPr/>
          <p:nvPr>
            <p:custDataLst>
              <p:tags r:id="rId144"/>
            </p:custDataLst>
          </p:nvPr>
        </p:nvCxnSpPr>
        <p:spPr>
          <a:xfrm flipH="1" flipV="1">
            <a:off x="5344785" y="863594"/>
            <a:ext cx="751845" cy="2565402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0" name="PA_直接连接符 45"/>
          <p:cNvCxnSpPr/>
          <p:nvPr>
            <p:custDataLst>
              <p:tags r:id="rId145"/>
            </p:custDataLst>
          </p:nvPr>
        </p:nvCxnSpPr>
        <p:spPr>
          <a:xfrm flipV="1">
            <a:off x="6096630" y="580384"/>
            <a:ext cx="143510" cy="2848612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1" name="PA_直接连接符 45"/>
          <p:cNvCxnSpPr/>
          <p:nvPr>
            <p:custDataLst>
              <p:tags r:id="rId146"/>
            </p:custDataLst>
          </p:nvPr>
        </p:nvCxnSpPr>
        <p:spPr>
          <a:xfrm flipH="1" flipV="1">
            <a:off x="3308980" y="2895594"/>
            <a:ext cx="2787651" cy="533402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2" name="PA_直接连接符 45"/>
          <p:cNvCxnSpPr/>
          <p:nvPr>
            <p:custDataLst>
              <p:tags r:id="rId147"/>
            </p:custDataLst>
          </p:nvPr>
        </p:nvCxnSpPr>
        <p:spPr>
          <a:xfrm flipH="1">
            <a:off x="4751644" y="3428996"/>
            <a:ext cx="1344988" cy="1841498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3" name="PA_直接连接符 45"/>
          <p:cNvCxnSpPr/>
          <p:nvPr>
            <p:custDataLst>
              <p:tags r:id="rId148"/>
            </p:custDataLst>
          </p:nvPr>
        </p:nvCxnSpPr>
        <p:spPr>
          <a:xfrm flipH="1">
            <a:off x="4896480" y="3428996"/>
            <a:ext cx="1200152" cy="2358187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4" name="PA_直接连接符 45"/>
          <p:cNvCxnSpPr/>
          <p:nvPr>
            <p:custDataLst>
              <p:tags r:id="rId149"/>
            </p:custDataLst>
          </p:nvPr>
        </p:nvCxnSpPr>
        <p:spPr>
          <a:xfrm flipV="1">
            <a:off x="6096630" y="1426023"/>
            <a:ext cx="2002971" cy="2002972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5" name="PA_直接连接符 45"/>
          <p:cNvCxnSpPr/>
          <p:nvPr>
            <p:custDataLst>
              <p:tags r:id="rId150"/>
            </p:custDataLst>
          </p:nvPr>
        </p:nvCxnSpPr>
        <p:spPr>
          <a:xfrm flipV="1">
            <a:off x="6096630" y="647694"/>
            <a:ext cx="662214" cy="2781301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6" name="PA_直接连接符 45"/>
          <p:cNvCxnSpPr/>
          <p:nvPr>
            <p:custDataLst>
              <p:tags r:id="rId151"/>
            </p:custDataLst>
          </p:nvPr>
        </p:nvCxnSpPr>
        <p:spPr>
          <a:xfrm flipH="1" flipV="1">
            <a:off x="4075493" y="1835144"/>
            <a:ext cx="2021137" cy="1593852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7" name="PA_直接连接符 45"/>
          <p:cNvCxnSpPr/>
          <p:nvPr>
            <p:custDataLst>
              <p:tags r:id="rId152"/>
            </p:custDataLst>
          </p:nvPr>
        </p:nvCxnSpPr>
        <p:spPr>
          <a:xfrm flipH="1">
            <a:off x="5882318" y="3428996"/>
            <a:ext cx="214314" cy="1866898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8" name="PA_直接连接符 45"/>
          <p:cNvCxnSpPr/>
          <p:nvPr>
            <p:custDataLst>
              <p:tags r:id="rId153"/>
            </p:custDataLst>
          </p:nvPr>
        </p:nvCxnSpPr>
        <p:spPr>
          <a:xfrm flipH="1">
            <a:off x="4572630" y="3428998"/>
            <a:ext cx="1524000" cy="1485896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9" name="PA_直接连接符 45"/>
          <p:cNvCxnSpPr/>
          <p:nvPr>
            <p:custDataLst>
              <p:tags r:id="rId154"/>
            </p:custDataLst>
          </p:nvPr>
        </p:nvCxnSpPr>
        <p:spPr>
          <a:xfrm flipV="1">
            <a:off x="6096630" y="1925489"/>
            <a:ext cx="2250440" cy="1503507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0" name="PA_直接连接符 45"/>
          <p:cNvCxnSpPr/>
          <p:nvPr>
            <p:custDataLst>
              <p:tags r:id="rId155"/>
            </p:custDataLst>
          </p:nvPr>
        </p:nvCxnSpPr>
        <p:spPr>
          <a:xfrm flipV="1">
            <a:off x="6096630" y="2571744"/>
            <a:ext cx="2876550" cy="857253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1" name="PA_直接连接符 45"/>
          <p:cNvCxnSpPr/>
          <p:nvPr>
            <p:custDataLst>
              <p:tags r:id="rId156"/>
            </p:custDataLst>
          </p:nvPr>
        </p:nvCxnSpPr>
        <p:spPr>
          <a:xfrm>
            <a:off x="6096630" y="3428997"/>
            <a:ext cx="3048000" cy="869488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2" name="PA_直接连接符 45"/>
          <p:cNvCxnSpPr/>
          <p:nvPr>
            <p:custDataLst>
              <p:tags r:id="rId157"/>
            </p:custDataLst>
          </p:nvPr>
        </p:nvCxnSpPr>
        <p:spPr>
          <a:xfrm flipV="1">
            <a:off x="6096630" y="580565"/>
            <a:ext cx="2848429" cy="2848430"/>
          </a:xfrm>
          <a:prstGeom prst="line">
            <a:avLst/>
          </a:prstGeom>
          <a:ln w="5715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3" name="PA_直接连接符 45"/>
          <p:cNvCxnSpPr/>
          <p:nvPr>
            <p:custDataLst>
              <p:tags r:id="rId158"/>
            </p:custDataLst>
          </p:nvPr>
        </p:nvCxnSpPr>
        <p:spPr>
          <a:xfrm flipH="1" flipV="1">
            <a:off x="3254370" y="3428998"/>
            <a:ext cx="2842260" cy="1"/>
          </a:xfrm>
          <a:prstGeom prst="line">
            <a:avLst/>
          </a:prstGeom>
          <a:ln w="53975" cap="rnd">
            <a:solidFill>
              <a:srgbClr val="1DC4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4" name="PA_直接连接符 45"/>
          <p:cNvCxnSpPr/>
          <p:nvPr>
            <p:custDataLst>
              <p:tags r:id="rId159"/>
            </p:custDataLst>
          </p:nvPr>
        </p:nvCxnSpPr>
        <p:spPr>
          <a:xfrm>
            <a:off x="6096632" y="3428996"/>
            <a:ext cx="1924048" cy="1619248"/>
          </a:xfrm>
          <a:prstGeom prst="line">
            <a:avLst/>
          </a:prstGeom>
          <a:ln w="76200" cap="rnd">
            <a:solidFill>
              <a:srgbClr val="254A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05" name="PA_椭圆 49"/>
          <p:cNvSpPr/>
          <p:nvPr>
            <p:custDataLst>
              <p:tags r:id="rId160"/>
            </p:custDataLst>
          </p:nvPr>
        </p:nvSpPr>
        <p:spPr>
          <a:xfrm>
            <a:off x="5372100" y="2705101"/>
            <a:ext cx="1447800" cy="1447798"/>
          </a:xfrm>
          <a:prstGeom prst="ellipse">
            <a:avLst/>
          </a:prstGeom>
          <a:gradFill flip="none" rotWithShape="1">
            <a:gsLst>
              <a:gs pos="20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6" name="PA_椭圆 2"/>
          <p:cNvSpPr/>
          <p:nvPr>
            <p:custDataLst>
              <p:tags r:id="rId161"/>
            </p:custDataLst>
          </p:nvPr>
        </p:nvSpPr>
        <p:spPr>
          <a:xfrm>
            <a:off x="-971550" y="-3638550"/>
            <a:ext cx="14135100" cy="14135100"/>
          </a:xfrm>
          <a:prstGeom prst="ellipse">
            <a:avLst/>
          </a:prstGeom>
          <a:solidFill>
            <a:srgbClr val="1C233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sp>
        <p:nvSpPr>
          <p:cNvPr id="3207" name="PA_文本框 79"/>
          <p:cNvSpPr txBox="1"/>
          <p:nvPr>
            <p:custDataLst>
              <p:tags r:id="rId162"/>
            </p:custDataLst>
          </p:nvPr>
        </p:nvSpPr>
        <p:spPr>
          <a:xfrm>
            <a:off x="3281988" y="-336347"/>
            <a:ext cx="203648" cy="227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905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905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635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635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3208" name="PA_文本框 79"/>
          <p:cNvSpPr txBox="1"/>
          <p:nvPr>
            <p:custDataLst>
              <p:tags r:id="rId163"/>
            </p:custDataLst>
          </p:nvPr>
        </p:nvSpPr>
        <p:spPr>
          <a:xfrm>
            <a:off x="3625762" y="-336347"/>
            <a:ext cx="203648" cy="227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905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905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635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635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3209" name="PA_文本框 79"/>
          <p:cNvSpPr txBox="1"/>
          <p:nvPr>
            <p:custDataLst>
              <p:tags r:id="rId164"/>
            </p:custDataLst>
          </p:nvPr>
        </p:nvSpPr>
        <p:spPr>
          <a:xfrm>
            <a:off x="3969536" y="-336347"/>
            <a:ext cx="203648" cy="227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905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905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635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635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3210" name="PA_文本框 79"/>
          <p:cNvSpPr txBox="1"/>
          <p:nvPr>
            <p:custDataLst>
              <p:tags r:id="rId165"/>
            </p:custDataLst>
          </p:nvPr>
        </p:nvSpPr>
        <p:spPr>
          <a:xfrm>
            <a:off x="4313310" y="-336347"/>
            <a:ext cx="203648" cy="227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254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254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905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905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635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635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3600" dirty="0">
                <a:ln w="12700">
                  <a:noFill/>
                </a:ln>
                <a:solidFill>
                  <a:schemeClr val="bg1"/>
                </a:soli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endParaRPr lang="zh-CN" altLang="en-US" sz="3600" dirty="0">
              <a:ln w="12700">
                <a:noFill/>
              </a:ln>
              <a:solidFill>
                <a:schemeClr val="bg1"/>
              </a:soli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1115" name="文本框 1114"/>
          <p:cNvSpPr txBox="1"/>
          <p:nvPr/>
        </p:nvSpPr>
        <p:spPr>
          <a:xfrm>
            <a:off x="5775325" y="5660218"/>
            <a:ext cx="641350" cy="307777"/>
          </a:xfrm>
          <a:prstGeom prst="rect">
            <a:avLst/>
          </a:prstGeom>
          <a:solidFill>
            <a:srgbClr val="1C23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引领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116" name="文本框 1115"/>
          <p:cNvSpPr txBox="1"/>
          <p:nvPr/>
        </p:nvSpPr>
        <p:spPr>
          <a:xfrm>
            <a:off x="5726157" y="5895847"/>
            <a:ext cx="739686" cy="276999"/>
          </a:xfrm>
          <a:prstGeom prst="rect">
            <a:avLst/>
          </a:prstGeom>
          <a:solidFill>
            <a:srgbClr val="1C23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Guided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117" name="文本框 1116"/>
          <p:cNvSpPr txBox="1"/>
          <p:nvPr/>
        </p:nvSpPr>
        <p:spPr>
          <a:xfrm>
            <a:off x="5772150" y="5660218"/>
            <a:ext cx="647700" cy="307777"/>
          </a:xfrm>
          <a:prstGeom prst="rect">
            <a:avLst/>
          </a:prstGeom>
          <a:solidFill>
            <a:srgbClr val="1C23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碰撞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118" name="文本框 1117"/>
          <p:cNvSpPr txBox="1"/>
          <p:nvPr/>
        </p:nvSpPr>
        <p:spPr>
          <a:xfrm>
            <a:off x="5724525" y="5895847"/>
            <a:ext cx="742950" cy="276999"/>
          </a:xfrm>
          <a:prstGeom prst="rect">
            <a:avLst/>
          </a:prstGeom>
          <a:solidFill>
            <a:srgbClr val="1C233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Collided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211" name="PA_椭圆 6"/>
          <p:cNvSpPr/>
          <p:nvPr>
            <p:custDataLst>
              <p:tags r:id="rId166"/>
            </p:custDataLst>
          </p:nvPr>
        </p:nvSpPr>
        <p:spPr>
          <a:xfrm>
            <a:off x="5873353" y="3168650"/>
            <a:ext cx="301628" cy="3016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2" name="PA_椭圆 7"/>
          <p:cNvSpPr/>
          <p:nvPr>
            <p:custDataLst>
              <p:tags r:id="rId167"/>
            </p:custDataLst>
          </p:nvPr>
        </p:nvSpPr>
        <p:spPr>
          <a:xfrm>
            <a:off x="6037660" y="3189298"/>
            <a:ext cx="280987" cy="280977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3" name="PA_椭圆 6"/>
          <p:cNvSpPr/>
          <p:nvPr>
            <p:custDataLst>
              <p:tags r:id="rId168"/>
            </p:custDataLst>
          </p:nvPr>
        </p:nvSpPr>
        <p:spPr>
          <a:xfrm>
            <a:off x="-1295966" y="-1741503"/>
            <a:ext cx="10341316" cy="1034100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14" name="PA_椭圆 6"/>
          <p:cNvSpPr/>
          <p:nvPr>
            <p:custDataLst>
              <p:tags r:id="rId169"/>
            </p:custDataLst>
          </p:nvPr>
        </p:nvSpPr>
        <p:spPr>
          <a:xfrm>
            <a:off x="3156970" y="-1741503"/>
            <a:ext cx="10341316" cy="1034100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15" name="PA_椭圆 6"/>
          <p:cNvSpPr/>
          <p:nvPr>
            <p:custDataLst>
              <p:tags r:id="rId170"/>
            </p:custDataLst>
          </p:nvPr>
        </p:nvSpPr>
        <p:spPr>
          <a:xfrm>
            <a:off x="-1295966" y="-1741503"/>
            <a:ext cx="10341316" cy="1034100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16" name="PA_椭圆 6"/>
          <p:cNvSpPr/>
          <p:nvPr>
            <p:custDataLst>
              <p:tags r:id="rId171"/>
            </p:custDataLst>
          </p:nvPr>
        </p:nvSpPr>
        <p:spPr>
          <a:xfrm>
            <a:off x="3156970" y="-1741503"/>
            <a:ext cx="10341316" cy="1034100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17" name="PA_椭圆 6"/>
          <p:cNvSpPr/>
          <p:nvPr>
            <p:custDataLst>
              <p:tags r:id="rId172"/>
            </p:custDataLst>
          </p:nvPr>
        </p:nvSpPr>
        <p:spPr>
          <a:xfrm>
            <a:off x="-1295966" y="-1741503"/>
            <a:ext cx="10341316" cy="1034100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18" name="PA_椭圆 6"/>
          <p:cNvSpPr/>
          <p:nvPr>
            <p:custDataLst>
              <p:tags r:id="rId173"/>
            </p:custDataLst>
          </p:nvPr>
        </p:nvSpPr>
        <p:spPr>
          <a:xfrm>
            <a:off x="3156970" y="-1741503"/>
            <a:ext cx="10341316" cy="10341006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4853242" y="2186242"/>
            <a:ext cx="2485516" cy="2485516"/>
            <a:chOff x="5094604" y="2295048"/>
            <a:chExt cx="2609216" cy="2609216"/>
          </a:xfrm>
        </p:grpSpPr>
        <p:sp>
          <p:nvSpPr>
            <p:cNvPr id="91" name="椭圆 90"/>
            <p:cNvSpPr/>
            <p:nvPr/>
          </p:nvSpPr>
          <p:spPr>
            <a:xfrm>
              <a:off x="5094604" y="2295048"/>
              <a:ext cx="2609216" cy="2609216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5424767" y="2645574"/>
              <a:ext cx="1948890" cy="1908164"/>
              <a:chOff x="5424767" y="2645574"/>
              <a:chExt cx="1948890" cy="1908164"/>
            </a:xfrm>
          </p:grpSpPr>
          <p:sp>
            <p:nvSpPr>
              <p:cNvPr id="93" name="弧形 92"/>
              <p:cNvSpPr/>
              <p:nvPr/>
            </p:nvSpPr>
            <p:spPr>
              <a:xfrm>
                <a:off x="5445124" y="2645574"/>
                <a:ext cx="1908176" cy="1908164"/>
              </a:xfrm>
              <a:prstGeom prst="arc">
                <a:avLst>
                  <a:gd name="adj1" fmla="val 14489313"/>
                  <a:gd name="adj2" fmla="val 18530552"/>
                </a:avLst>
              </a:prstGeom>
              <a:noFill/>
              <a:ln w="19050" cap="rnd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94" name="弧形 93"/>
              <p:cNvSpPr/>
              <p:nvPr/>
            </p:nvSpPr>
            <p:spPr>
              <a:xfrm flipH="1" flipV="1">
                <a:off x="5445124" y="2645574"/>
                <a:ext cx="1908176" cy="1908164"/>
              </a:xfrm>
              <a:prstGeom prst="arc">
                <a:avLst>
                  <a:gd name="adj1" fmla="val 14489313"/>
                  <a:gd name="adj2" fmla="val 18576535"/>
                </a:avLst>
              </a:prstGeom>
              <a:noFill/>
              <a:ln w="19050" cap="rnd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95" name="椭圆 94"/>
              <p:cNvSpPr/>
              <p:nvPr/>
            </p:nvSpPr>
            <p:spPr>
              <a:xfrm flipV="1">
                <a:off x="5424767" y="3581656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96" name="椭圆 95"/>
              <p:cNvSpPr/>
              <p:nvPr/>
            </p:nvSpPr>
            <p:spPr>
              <a:xfrm flipV="1">
                <a:off x="5436543" y="3432036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97" name="椭圆 96"/>
              <p:cNvSpPr/>
              <p:nvPr/>
            </p:nvSpPr>
            <p:spPr>
              <a:xfrm flipV="1">
                <a:off x="5471580" y="3286099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98" name="椭圆 97"/>
              <p:cNvSpPr/>
              <p:nvPr/>
            </p:nvSpPr>
            <p:spPr>
              <a:xfrm flipV="1">
                <a:off x="5529013" y="3147439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99" name="椭圆 98"/>
              <p:cNvSpPr/>
              <p:nvPr/>
            </p:nvSpPr>
            <p:spPr>
              <a:xfrm flipV="1">
                <a:off x="5607432" y="3019472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00" name="椭圆 99"/>
              <p:cNvSpPr/>
              <p:nvPr/>
            </p:nvSpPr>
            <p:spPr>
              <a:xfrm flipV="1">
                <a:off x="5704903" y="2905347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01" name="椭圆 100"/>
              <p:cNvSpPr/>
              <p:nvPr/>
            </p:nvSpPr>
            <p:spPr>
              <a:xfrm flipV="1">
                <a:off x="5819028" y="2807876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02" name="椭圆 101"/>
              <p:cNvSpPr/>
              <p:nvPr/>
            </p:nvSpPr>
            <p:spPr>
              <a:xfrm flipV="1">
                <a:off x="5704903" y="4257964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03" name="椭圆 102"/>
              <p:cNvSpPr/>
              <p:nvPr/>
            </p:nvSpPr>
            <p:spPr>
              <a:xfrm flipV="1">
                <a:off x="5607432" y="4143840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04" name="椭圆 103"/>
              <p:cNvSpPr/>
              <p:nvPr/>
            </p:nvSpPr>
            <p:spPr>
              <a:xfrm flipV="1">
                <a:off x="5529013" y="4015873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05" name="椭圆 104"/>
              <p:cNvSpPr/>
              <p:nvPr/>
            </p:nvSpPr>
            <p:spPr>
              <a:xfrm flipV="1">
                <a:off x="5471580" y="3877213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06" name="椭圆 105"/>
              <p:cNvSpPr/>
              <p:nvPr/>
            </p:nvSpPr>
            <p:spPr>
              <a:xfrm flipV="1">
                <a:off x="5436543" y="3731277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07" name="椭圆 106"/>
              <p:cNvSpPr/>
              <p:nvPr/>
            </p:nvSpPr>
            <p:spPr>
              <a:xfrm flipV="1">
                <a:off x="7057520" y="2905347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08" name="椭圆 107"/>
              <p:cNvSpPr/>
              <p:nvPr/>
            </p:nvSpPr>
            <p:spPr>
              <a:xfrm flipV="1">
                <a:off x="7154993" y="3019472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09" name="椭圆 108"/>
              <p:cNvSpPr/>
              <p:nvPr/>
            </p:nvSpPr>
            <p:spPr>
              <a:xfrm flipV="1">
                <a:off x="7233410" y="3147439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10" name="椭圆 109"/>
              <p:cNvSpPr/>
              <p:nvPr/>
            </p:nvSpPr>
            <p:spPr>
              <a:xfrm flipV="1">
                <a:off x="7290845" y="3286099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11" name="椭圆 110"/>
              <p:cNvSpPr/>
              <p:nvPr/>
            </p:nvSpPr>
            <p:spPr>
              <a:xfrm flipV="1">
                <a:off x="7325881" y="3432036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12" name="椭圆 111"/>
              <p:cNvSpPr/>
              <p:nvPr/>
            </p:nvSpPr>
            <p:spPr>
              <a:xfrm flipV="1">
                <a:off x="7337657" y="3581656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13" name="椭圆 112"/>
              <p:cNvSpPr/>
              <p:nvPr/>
            </p:nvSpPr>
            <p:spPr>
              <a:xfrm flipV="1">
                <a:off x="7325881" y="3731277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14" name="椭圆 113"/>
              <p:cNvSpPr/>
              <p:nvPr/>
            </p:nvSpPr>
            <p:spPr>
              <a:xfrm flipV="1">
                <a:off x="7290845" y="3877213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15" name="椭圆 114"/>
              <p:cNvSpPr/>
              <p:nvPr/>
            </p:nvSpPr>
            <p:spPr>
              <a:xfrm flipV="1">
                <a:off x="7233410" y="4015873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16" name="椭圆 115"/>
              <p:cNvSpPr/>
              <p:nvPr/>
            </p:nvSpPr>
            <p:spPr>
              <a:xfrm flipV="1">
                <a:off x="7154993" y="4143840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17" name="椭圆 116"/>
              <p:cNvSpPr/>
              <p:nvPr/>
            </p:nvSpPr>
            <p:spPr>
              <a:xfrm flipV="1">
                <a:off x="7057520" y="4257964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  <p:sp>
            <p:nvSpPr>
              <p:cNvPr id="118" name="椭圆 117"/>
              <p:cNvSpPr/>
              <p:nvPr/>
            </p:nvSpPr>
            <p:spPr>
              <a:xfrm flipV="1">
                <a:off x="6943396" y="4355437"/>
                <a:ext cx="36000" cy="36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64" name="组合 463"/>
          <p:cNvGrpSpPr/>
          <p:nvPr/>
        </p:nvGrpSpPr>
        <p:grpSpPr>
          <a:xfrm>
            <a:off x="5832844" y="1197520"/>
            <a:ext cx="526312" cy="526312"/>
            <a:chOff x="6122959" y="1257118"/>
            <a:chExt cx="552506" cy="552506"/>
          </a:xfrm>
        </p:grpSpPr>
        <p:sp>
          <p:nvSpPr>
            <p:cNvPr id="20" name="PA_饼状 1"/>
            <p:cNvSpPr/>
            <p:nvPr>
              <p:custDataLst>
                <p:tags r:id="rId174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21" name="组合 120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22" name="直接连接符 121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椭圆 12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24" name="组合 123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25" name="直接连接符 124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椭圆 12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65" name="组合 464"/>
          <p:cNvGrpSpPr/>
          <p:nvPr/>
        </p:nvGrpSpPr>
        <p:grpSpPr>
          <a:xfrm>
            <a:off x="7224659" y="1774029"/>
            <a:ext cx="526312" cy="526312"/>
            <a:chOff x="7584043" y="1862319"/>
            <a:chExt cx="552506" cy="552506"/>
          </a:xfrm>
        </p:grpSpPr>
        <p:sp>
          <p:nvSpPr>
            <p:cNvPr id="19" name="PA_饼状 1"/>
            <p:cNvSpPr/>
            <p:nvPr>
              <p:custDataLst>
                <p:tags r:id="rId175"/>
              </p:custDataLst>
            </p:nvPr>
          </p:nvSpPr>
          <p:spPr>
            <a:xfrm rot="10800000" flipH="1">
              <a:off x="7584043" y="1862319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7584043" y="1862319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7584043" y="1862319"/>
              <a:ext cx="552506" cy="552506"/>
              <a:chOff x="6961396" y="1528448"/>
              <a:chExt cx="552506" cy="552506"/>
            </a:xfrm>
          </p:grpSpPr>
          <p:cxnSp>
            <p:nvCxnSpPr>
              <p:cNvPr id="129" name="直接连接符 128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椭圆 12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31" name="组合 130"/>
            <p:cNvGrpSpPr/>
            <p:nvPr/>
          </p:nvGrpSpPr>
          <p:grpSpPr>
            <a:xfrm rot="9000000">
              <a:off x="7584043" y="1862319"/>
              <a:ext cx="552506" cy="552506"/>
              <a:chOff x="6961396" y="1528448"/>
              <a:chExt cx="552506" cy="552506"/>
            </a:xfrm>
          </p:grpSpPr>
          <p:cxnSp>
            <p:nvCxnSpPr>
              <p:cNvPr id="132" name="直接连接符 131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椭圆 13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66" name="组合 465"/>
          <p:cNvGrpSpPr/>
          <p:nvPr/>
        </p:nvGrpSpPr>
        <p:grpSpPr>
          <a:xfrm>
            <a:off x="7801168" y="3165844"/>
            <a:ext cx="526312" cy="526312"/>
            <a:chOff x="8189244" y="3323403"/>
            <a:chExt cx="552506" cy="552506"/>
          </a:xfrm>
        </p:grpSpPr>
        <p:sp>
          <p:nvSpPr>
            <p:cNvPr id="18" name="PA_饼状 1"/>
            <p:cNvSpPr/>
            <p:nvPr>
              <p:custDataLst>
                <p:tags r:id="rId176"/>
              </p:custDataLst>
            </p:nvPr>
          </p:nvSpPr>
          <p:spPr>
            <a:xfrm rot="10800000" flipH="1">
              <a:off x="8189244" y="3323403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8189244" y="3323403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35" name="组合 134"/>
            <p:cNvGrpSpPr/>
            <p:nvPr/>
          </p:nvGrpSpPr>
          <p:grpSpPr>
            <a:xfrm>
              <a:off x="8189244" y="3323403"/>
              <a:ext cx="552506" cy="552506"/>
              <a:chOff x="6961396" y="1528448"/>
              <a:chExt cx="552506" cy="552506"/>
            </a:xfrm>
          </p:grpSpPr>
          <p:cxnSp>
            <p:nvCxnSpPr>
              <p:cNvPr id="136" name="直接连接符 135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椭圆 136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38" name="组合 137"/>
            <p:cNvGrpSpPr/>
            <p:nvPr/>
          </p:nvGrpSpPr>
          <p:grpSpPr>
            <a:xfrm rot="9000000">
              <a:off x="8189244" y="3323403"/>
              <a:ext cx="552506" cy="552506"/>
              <a:chOff x="6961396" y="1528448"/>
              <a:chExt cx="552506" cy="552506"/>
            </a:xfrm>
          </p:grpSpPr>
          <p:cxnSp>
            <p:nvCxnSpPr>
              <p:cNvPr id="139" name="直接连接符 138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" name="椭圆 13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67" name="组合 466"/>
          <p:cNvGrpSpPr/>
          <p:nvPr/>
        </p:nvGrpSpPr>
        <p:grpSpPr>
          <a:xfrm>
            <a:off x="7224660" y="4557659"/>
            <a:ext cx="526313" cy="526313"/>
            <a:chOff x="7584043" y="4784486"/>
            <a:chExt cx="552507" cy="552507"/>
          </a:xfrm>
        </p:grpSpPr>
        <p:sp>
          <p:nvSpPr>
            <p:cNvPr id="17" name="PA_饼状 1"/>
            <p:cNvSpPr/>
            <p:nvPr>
              <p:custDataLst>
                <p:tags r:id="rId177"/>
              </p:custDataLst>
            </p:nvPr>
          </p:nvSpPr>
          <p:spPr>
            <a:xfrm rot="10800000" flipH="1">
              <a:off x="7584044" y="4784486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7584043" y="4784487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42" name="组合 141"/>
            <p:cNvGrpSpPr/>
            <p:nvPr/>
          </p:nvGrpSpPr>
          <p:grpSpPr>
            <a:xfrm flipH="1">
              <a:off x="7584043" y="4784487"/>
              <a:ext cx="552506" cy="552506"/>
              <a:chOff x="6961396" y="1528448"/>
              <a:chExt cx="552506" cy="552506"/>
            </a:xfrm>
          </p:grpSpPr>
          <p:cxnSp>
            <p:nvCxnSpPr>
              <p:cNvPr id="143" name="直接连接符 142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椭圆 143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45" name="组合 144"/>
            <p:cNvGrpSpPr/>
            <p:nvPr/>
          </p:nvGrpSpPr>
          <p:grpSpPr>
            <a:xfrm rot="9000000">
              <a:off x="7584043" y="4784487"/>
              <a:ext cx="552506" cy="552506"/>
              <a:chOff x="6961396" y="1528448"/>
              <a:chExt cx="552506" cy="552506"/>
            </a:xfrm>
          </p:grpSpPr>
          <p:cxnSp>
            <p:nvCxnSpPr>
              <p:cNvPr id="146" name="直接连接符 145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7" name="椭圆 146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68" name="组合 467"/>
          <p:cNvGrpSpPr/>
          <p:nvPr/>
        </p:nvGrpSpPr>
        <p:grpSpPr>
          <a:xfrm>
            <a:off x="5832844" y="5134168"/>
            <a:ext cx="526313" cy="526313"/>
            <a:chOff x="6122959" y="5389687"/>
            <a:chExt cx="552507" cy="552507"/>
          </a:xfrm>
        </p:grpSpPr>
        <p:sp>
          <p:nvSpPr>
            <p:cNvPr id="16" name="PA_饼状 1"/>
            <p:cNvSpPr/>
            <p:nvPr>
              <p:custDataLst>
                <p:tags r:id="rId178"/>
              </p:custDataLst>
            </p:nvPr>
          </p:nvSpPr>
          <p:spPr>
            <a:xfrm rot="10800000" flipH="1">
              <a:off x="6122960" y="5389687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6122959" y="538968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49" name="组合 148"/>
            <p:cNvGrpSpPr/>
            <p:nvPr/>
          </p:nvGrpSpPr>
          <p:grpSpPr>
            <a:xfrm>
              <a:off x="6122959" y="5389688"/>
              <a:ext cx="552506" cy="552506"/>
              <a:chOff x="6961396" y="1528448"/>
              <a:chExt cx="552506" cy="552506"/>
            </a:xfrm>
          </p:grpSpPr>
          <p:cxnSp>
            <p:nvCxnSpPr>
              <p:cNvPr id="150" name="直接连接符 149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" name="椭圆 150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 rot="9000000">
              <a:off x="6122959" y="5389688"/>
              <a:ext cx="552506" cy="552506"/>
              <a:chOff x="6961396" y="1528448"/>
              <a:chExt cx="552506" cy="552506"/>
            </a:xfrm>
          </p:grpSpPr>
          <p:cxnSp>
            <p:nvCxnSpPr>
              <p:cNvPr id="153" name="直接连接符 152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椭圆 153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69" name="组合 468"/>
          <p:cNvGrpSpPr/>
          <p:nvPr/>
        </p:nvGrpSpPr>
        <p:grpSpPr>
          <a:xfrm>
            <a:off x="4441028" y="4557659"/>
            <a:ext cx="526313" cy="526313"/>
            <a:chOff x="4661874" y="4784486"/>
            <a:chExt cx="552507" cy="552507"/>
          </a:xfrm>
        </p:grpSpPr>
        <p:sp>
          <p:nvSpPr>
            <p:cNvPr id="15" name="PA_饼状 1"/>
            <p:cNvSpPr/>
            <p:nvPr>
              <p:custDataLst>
                <p:tags r:id="rId179"/>
              </p:custDataLst>
            </p:nvPr>
          </p:nvSpPr>
          <p:spPr>
            <a:xfrm rot="10800000" flipH="1">
              <a:off x="4661875" y="4784486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4661874" y="4784487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56" name="组合 155"/>
            <p:cNvGrpSpPr/>
            <p:nvPr/>
          </p:nvGrpSpPr>
          <p:grpSpPr>
            <a:xfrm>
              <a:off x="4661874" y="4784487"/>
              <a:ext cx="552506" cy="552506"/>
              <a:chOff x="6961396" y="1528448"/>
              <a:chExt cx="552506" cy="552506"/>
            </a:xfrm>
          </p:grpSpPr>
          <p:cxnSp>
            <p:nvCxnSpPr>
              <p:cNvPr id="157" name="直接连接符 156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椭圆 157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59" name="组合 158"/>
            <p:cNvGrpSpPr/>
            <p:nvPr/>
          </p:nvGrpSpPr>
          <p:grpSpPr>
            <a:xfrm rot="9000000">
              <a:off x="4661874" y="4784487"/>
              <a:ext cx="552506" cy="552506"/>
              <a:chOff x="6961396" y="1528448"/>
              <a:chExt cx="552506" cy="552506"/>
            </a:xfrm>
          </p:grpSpPr>
          <p:cxnSp>
            <p:nvCxnSpPr>
              <p:cNvPr id="160" name="直接连接符 159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1" name="椭圆 160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70" name="组合 469"/>
          <p:cNvGrpSpPr/>
          <p:nvPr/>
        </p:nvGrpSpPr>
        <p:grpSpPr>
          <a:xfrm>
            <a:off x="3864520" y="3165844"/>
            <a:ext cx="526313" cy="526312"/>
            <a:chOff x="4056674" y="3323403"/>
            <a:chExt cx="552507" cy="552506"/>
          </a:xfrm>
        </p:grpSpPr>
        <p:sp>
          <p:nvSpPr>
            <p:cNvPr id="14" name="PA_饼状 1"/>
            <p:cNvSpPr/>
            <p:nvPr>
              <p:custDataLst>
                <p:tags r:id="rId180"/>
              </p:custDataLst>
            </p:nvPr>
          </p:nvSpPr>
          <p:spPr>
            <a:xfrm rot="10800000" flipH="1">
              <a:off x="4056675" y="3323403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4056674" y="3323403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63" name="组合 162"/>
            <p:cNvGrpSpPr/>
            <p:nvPr/>
          </p:nvGrpSpPr>
          <p:grpSpPr>
            <a:xfrm>
              <a:off x="4056674" y="3323403"/>
              <a:ext cx="552506" cy="552506"/>
              <a:chOff x="6961396" y="1528448"/>
              <a:chExt cx="552506" cy="552506"/>
            </a:xfrm>
          </p:grpSpPr>
          <p:cxnSp>
            <p:nvCxnSpPr>
              <p:cNvPr id="164" name="直接连接符 163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5" name="椭圆 164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66" name="组合 165"/>
            <p:cNvGrpSpPr/>
            <p:nvPr/>
          </p:nvGrpSpPr>
          <p:grpSpPr>
            <a:xfrm rot="9000000">
              <a:off x="4056674" y="3323403"/>
              <a:ext cx="552506" cy="552506"/>
              <a:chOff x="6961396" y="1528448"/>
              <a:chExt cx="552506" cy="552506"/>
            </a:xfrm>
          </p:grpSpPr>
          <p:cxnSp>
            <p:nvCxnSpPr>
              <p:cNvPr id="167" name="直接连接符 166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8" name="椭圆 167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71" name="组合 470"/>
          <p:cNvGrpSpPr/>
          <p:nvPr/>
        </p:nvGrpSpPr>
        <p:grpSpPr>
          <a:xfrm>
            <a:off x="4441028" y="1774029"/>
            <a:ext cx="526312" cy="526312"/>
            <a:chOff x="4661874" y="1862319"/>
            <a:chExt cx="552506" cy="552506"/>
          </a:xfrm>
        </p:grpSpPr>
        <p:sp>
          <p:nvSpPr>
            <p:cNvPr id="13" name="PA_饼状 1"/>
            <p:cNvSpPr/>
            <p:nvPr>
              <p:custDataLst>
                <p:tags r:id="rId181"/>
              </p:custDataLst>
            </p:nvPr>
          </p:nvSpPr>
          <p:spPr>
            <a:xfrm rot="10800000" flipH="1">
              <a:off x="4661874" y="1862319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4661874" y="1862319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70" name="组合 169"/>
            <p:cNvGrpSpPr/>
            <p:nvPr/>
          </p:nvGrpSpPr>
          <p:grpSpPr>
            <a:xfrm>
              <a:off x="4661874" y="1862319"/>
              <a:ext cx="552506" cy="552506"/>
              <a:chOff x="6961396" y="1528448"/>
              <a:chExt cx="552506" cy="552506"/>
            </a:xfrm>
          </p:grpSpPr>
          <p:cxnSp>
            <p:nvCxnSpPr>
              <p:cNvPr id="171" name="直接连接符 170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2" name="椭圆 171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73" name="组合 172"/>
            <p:cNvGrpSpPr/>
            <p:nvPr/>
          </p:nvGrpSpPr>
          <p:grpSpPr>
            <a:xfrm rot="9000000">
              <a:off x="4661874" y="1862319"/>
              <a:ext cx="552506" cy="552506"/>
              <a:chOff x="6961396" y="1528448"/>
              <a:chExt cx="552506" cy="552506"/>
            </a:xfrm>
          </p:grpSpPr>
          <p:cxnSp>
            <p:nvCxnSpPr>
              <p:cNvPr id="174" name="直接连接符 173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椭圆 174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47" name="组合 446"/>
          <p:cNvGrpSpPr/>
          <p:nvPr/>
        </p:nvGrpSpPr>
        <p:grpSpPr>
          <a:xfrm>
            <a:off x="5832844" y="-272508"/>
            <a:ext cx="526312" cy="526313"/>
            <a:chOff x="6122959" y="-286071"/>
            <a:chExt cx="552506" cy="552507"/>
          </a:xfrm>
        </p:grpSpPr>
        <p:sp>
          <p:nvSpPr>
            <p:cNvPr id="21" name="PA_饼状 1"/>
            <p:cNvSpPr/>
            <p:nvPr>
              <p:custDataLst>
                <p:tags r:id="rId182"/>
              </p:custDataLst>
            </p:nvPr>
          </p:nvSpPr>
          <p:spPr>
            <a:xfrm rot="10800000" flipH="1">
              <a:off x="6122959" y="-286070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76" name="椭圆 175"/>
            <p:cNvSpPr/>
            <p:nvPr/>
          </p:nvSpPr>
          <p:spPr>
            <a:xfrm>
              <a:off x="6122959" y="-286071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77" name="组合 176"/>
            <p:cNvGrpSpPr/>
            <p:nvPr/>
          </p:nvGrpSpPr>
          <p:grpSpPr>
            <a:xfrm>
              <a:off x="6122959" y="-286071"/>
              <a:ext cx="552506" cy="552506"/>
              <a:chOff x="6961396" y="1528448"/>
              <a:chExt cx="552506" cy="552506"/>
            </a:xfrm>
          </p:grpSpPr>
          <p:cxnSp>
            <p:nvCxnSpPr>
              <p:cNvPr id="178" name="直接连接符 177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9" name="椭圆 178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80" name="组合 179"/>
            <p:cNvGrpSpPr/>
            <p:nvPr/>
          </p:nvGrpSpPr>
          <p:grpSpPr>
            <a:xfrm rot="9000000">
              <a:off x="6122959" y="-286071"/>
              <a:ext cx="552506" cy="552506"/>
              <a:chOff x="6961396" y="1528448"/>
              <a:chExt cx="552506" cy="552506"/>
            </a:xfrm>
          </p:grpSpPr>
          <p:cxnSp>
            <p:nvCxnSpPr>
              <p:cNvPr id="181" name="直接连接符 180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2" name="椭圆 181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49" name="组合 448"/>
          <p:cNvGrpSpPr/>
          <p:nvPr/>
        </p:nvGrpSpPr>
        <p:grpSpPr>
          <a:xfrm>
            <a:off x="7148644" y="-10779"/>
            <a:ext cx="526312" cy="526312"/>
            <a:chOff x="7504244" y="-11316"/>
            <a:chExt cx="552506" cy="552506"/>
          </a:xfrm>
        </p:grpSpPr>
        <p:sp>
          <p:nvSpPr>
            <p:cNvPr id="36" name="PA_饼状 1"/>
            <p:cNvSpPr/>
            <p:nvPr>
              <p:custDataLst>
                <p:tags r:id="rId183"/>
              </p:custDataLst>
            </p:nvPr>
          </p:nvSpPr>
          <p:spPr>
            <a:xfrm rot="10800000" flipH="1">
              <a:off x="7504244" y="-11316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7504244" y="-11316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84" name="组合 183"/>
            <p:cNvGrpSpPr/>
            <p:nvPr/>
          </p:nvGrpSpPr>
          <p:grpSpPr>
            <a:xfrm>
              <a:off x="7504244" y="-11316"/>
              <a:ext cx="552506" cy="552506"/>
              <a:chOff x="6961396" y="1528448"/>
              <a:chExt cx="552506" cy="552506"/>
            </a:xfrm>
          </p:grpSpPr>
          <p:cxnSp>
            <p:nvCxnSpPr>
              <p:cNvPr id="185" name="直接连接符 184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椭圆 18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87" name="组合 186"/>
            <p:cNvGrpSpPr/>
            <p:nvPr/>
          </p:nvGrpSpPr>
          <p:grpSpPr>
            <a:xfrm rot="9000000">
              <a:off x="7504244" y="-11316"/>
              <a:ext cx="552506" cy="552506"/>
              <a:chOff x="6961396" y="1528448"/>
              <a:chExt cx="552506" cy="552506"/>
            </a:xfrm>
          </p:grpSpPr>
          <p:cxnSp>
            <p:nvCxnSpPr>
              <p:cNvPr id="188" name="直接连接符 187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9" name="椭圆 188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50" name="组合 449"/>
          <p:cNvGrpSpPr/>
          <p:nvPr/>
        </p:nvGrpSpPr>
        <p:grpSpPr>
          <a:xfrm>
            <a:off x="8264126" y="734562"/>
            <a:ext cx="526312" cy="526312"/>
            <a:chOff x="8675242" y="771120"/>
            <a:chExt cx="552506" cy="552506"/>
          </a:xfrm>
        </p:grpSpPr>
        <p:sp>
          <p:nvSpPr>
            <p:cNvPr id="35" name="PA_饼状 1"/>
            <p:cNvSpPr/>
            <p:nvPr>
              <p:custDataLst>
                <p:tags r:id="rId184"/>
              </p:custDataLst>
            </p:nvPr>
          </p:nvSpPr>
          <p:spPr>
            <a:xfrm rot="10800000" flipH="1">
              <a:off x="8675242" y="771120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8675242" y="771120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91" name="组合 190"/>
            <p:cNvGrpSpPr/>
            <p:nvPr/>
          </p:nvGrpSpPr>
          <p:grpSpPr>
            <a:xfrm>
              <a:off x="8675242" y="771120"/>
              <a:ext cx="552506" cy="552506"/>
              <a:chOff x="6961396" y="1528448"/>
              <a:chExt cx="552506" cy="552506"/>
            </a:xfrm>
          </p:grpSpPr>
          <p:cxnSp>
            <p:nvCxnSpPr>
              <p:cNvPr id="192" name="直接连接符 191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3" name="椭圆 19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94" name="组合 193"/>
            <p:cNvGrpSpPr/>
            <p:nvPr/>
          </p:nvGrpSpPr>
          <p:grpSpPr>
            <a:xfrm rot="9000000">
              <a:off x="8675242" y="771120"/>
              <a:ext cx="552506" cy="552506"/>
              <a:chOff x="6961396" y="1528448"/>
              <a:chExt cx="552506" cy="552506"/>
            </a:xfrm>
          </p:grpSpPr>
          <p:cxnSp>
            <p:nvCxnSpPr>
              <p:cNvPr id="195" name="直接连接符 194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6" name="椭圆 19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51" name="组合 450"/>
          <p:cNvGrpSpPr/>
          <p:nvPr/>
        </p:nvGrpSpPr>
        <p:grpSpPr>
          <a:xfrm>
            <a:off x="9009467" y="1850044"/>
            <a:ext cx="526312" cy="526313"/>
            <a:chOff x="9457678" y="1942117"/>
            <a:chExt cx="552506" cy="552507"/>
          </a:xfrm>
        </p:grpSpPr>
        <p:sp>
          <p:nvSpPr>
            <p:cNvPr id="34" name="PA_饼状 1"/>
            <p:cNvSpPr/>
            <p:nvPr>
              <p:custDataLst>
                <p:tags r:id="rId185"/>
              </p:custDataLst>
            </p:nvPr>
          </p:nvSpPr>
          <p:spPr>
            <a:xfrm rot="10800000" flipH="1">
              <a:off x="9457678" y="1942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97" name="椭圆 196"/>
            <p:cNvSpPr/>
            <p:nvPr/>
          </p:nvSpPr>
          <p:spPr>
            <a:xfrm>
              <a:off x="9457678" y="1942117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98" name="组合 197"/>
            <p:cNvGrpSpPr/>
            <p:nvPr/>
          </p:nvGrpSpPr>
          <p:grpSpPr>
            <a:xfrm>
              <a:off x="9457678" y="1942117"/>
              <a:ext cx="552506" cy="552506"/>
              <a:chOff x="6961396" y="1528448"/>
              <a:chExt cx="552506" cy="552506"/>
            </a:xfrm>
          </p:grpSpPr>
          <p:cxnSp>
            <p:nvCxnSpPr>
              <p:cNvPr id="199" name="直接连接符 198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椭圆 19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01" name="组合 200"/>
            <p:cNvGrpSpPr/>
            <p:nvPr/>
          </p:nvGrpSpPr>
          <p:grpSpPr>
            <a:xfrm rot="9000000">
              <a:off x="9457678" y="1942117"/>
              <a:ext cx="552506" cy="552506"/>
              <a:chOff x="6961396" y="1528448"/>
              <a:chExt cx="552506" cy="552506"/>
            </a:xfrm>
          </p:grpSpPr>
          <p:cxnSp>
            <p:nvCxnSpPr>
              <p:cNvPr id="202" name="直接连接符 201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椭圆 20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52" name="组合 451"/>
          <p:cNvGrpSpPr/>
          <p:nvPr/>
        </p:nvGrpSpPr>
        <p:grpSpPr>
          <a:xfrm>
            <a:off x="9271195" y="3165844"/>
            <a:ext cx="526312" cy="526313"/>
            <a:chOff x="9732432" y="3323403"/>
            <a:chExt cx="552506" cy="552507"/>
          </a:xfrm>
        </p:grpSpPr>
        <p:sp>
          <p:nvSpPr>
            <p:cNvPr id="33" name="PA_饼状 1"/>
            <p:cNvSpPr/>
            <p:nvPr>
              <p:custDataLst>
                <p:tags r:id="rId186"/>
              </p:custDataLst>
            </p:nvPr>
          </p:nvSpPr>
          <p:spPr>
            <a:xfrm rot="10800000" flipH="1">
              <a:off x="9732432" y="3323404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04" name="椭圆 203"/>
            <p:cNvSpPr/>
            <p:nvPr/>
          </p:nvSpPr>
          <p:spPr>
            <a:xfrm>
              <a:off x="9732432" y="3323403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05" name="组合 204"/>
            <p:cNvGrpSpPr/>
            <p:nvPr/>
          </p:nvGrpSpPr>
          <p:grpSpPr>
            <a:xfrm>
              <a:off x="9732432" y="3323403"/>
              <a:ext cx="552506" cy="552506"/>
              <a:chOff x="6961396" y="1528448"/>
              <a:chExt cx="552506" cy="552506"/>
            </a:xfrm>
          </p:grpSpPr>
          <p:cxnSp>
            <p:nvCxnSpPr>
              <p:cNvPr id="206" name="直接连接符 205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7" name="椭圆 206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 rot="9000000">
              <a:off x="9732432" y="3323403"/>
              <a:ext cx="552506" cy="552506"/>
              <a:chOff x="6961396" y="1528448"/>
              <a:chExt cx="552506" cy="552506"/>
            </a:xfrm>
          </p:grpSpPr>
          <p:cxnSp>
            <p:nvCxnSpPr>
              <p:cNvPr id="209" name="直接连接符 208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0" name="椭圆 20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53" name="组合 452"/>
          <p:cNvGrpSpPr/>
          <p:nvPr/>
        </p:nvGrpSpPr>
        <p:grpSpPr>
          <a:xfrm>
            <a:off x="9009467" y="4481644"/>
            <a:ext cx="526312" cy="526313"/>
            <a:chOff x="9457678" y="4704688"/>
            <a:chExt cx="552506" cy="552507"/>
          </a:xfrm>
        </p:grpSpPr>
        <p:sp>
          <p:nvSpPr>
            <p:cNvPr id="32" name="PA_饼状 1"/>
            <p:cNvSpPr/>
            <p:nvPr>
              <p:custDataLst>
                <p:tags r:id="rId187"/>
              </p:custDataLst>
            </p:nvPr>
          </p:nvSpPr>
          <p:spPr>
            <a:xfrm rot="10800000" flipH="1">
              <a:off x="9457678" y="470468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11" name="椭圆 210"/>
            <p:cNvSpPr/>
            <p:nvPr/>
          </p:nvSpPr>
          <p:spPr>
            <a:xfrm>
              <a:off x="9457678" y="4704689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12" name="组合 211"/>
            <p:cNvGrpSpPr/>
            <p:nvPr/>
          </p:nvGrpSpPr>
          <p:grpSpPr>
            <a:xfrm>
              <a:off x="9457678" y="4704689"/>
              <a:ext cx="552506" cy="552506"/>
              <a:chOff x="6961396" y="1528448"/>
              <a:chExt cx="552506" cy="552506"/>
            </a:xfrm>
          </p:grpSpPr>
          <p:cxnSp>
            <p:nvCxnSpPr>
              <p:cNvPr id="213" name="直接连接符 212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4" name="椭圆 213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15" name="组合 214"/>
            <p:cNvGrpSpPr/>
            <p:nvPr/>
          </p:nvGrpSpPr>
          <p:grpSpPr>
            <a:xfrm rot="9000000">
              <a:off x="9457678" y="4704689"/>
              <a:ext cx="552506" cy="552506"/>
              <a:chOff x="6961396" y="1528448"/>
              <a:chExt cx="552506" cy="552506"/>
            </a:xfrm>
          </p:grpSpPr>
          <p:cxnSp>
            <p:nvCxnSpPr>
              <p:cNvPr id="216" name="直接连接符 215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7" name="椭圆 216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54" name="组合 453"/>
          <p:cNvGrpSpPr/>
          <p:nvPr/>
        </p:nvGrpSpPr>
        <p:grpSpPr>
          <a:xfrm>
            <a:off x="8264126" y="5597125"/>
            <a:ext cx="526312" cy="526313"/>
            <a:chOff x="8675242" y="5875685"/>
            <a:chExt cx="552506" cy="552507"/>
          </a:xfrm>
        </p:grpSpPr>
        <p:sp>
          <p:nvSpPr>
            <p:cNvPr id="31" name="PA_饼状 1"/>
            <p:cNvSpPr/>
            <p:nvPr>
              <p:custDataLst>
                <p:tags r:id="rId188"/>
              </p:custDataLst>
            </p:nvPr>
          </p:nvSpPr>
          <p:spPr>
            <a:xfrm rot="10800000" flipH="1">
              <a:off x="8675242" y="5875685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18" name="椭圆 217"/>
            <p:cNvSpPr/>
            <p:nvPr/>
          </p:nvSpPr>
          <p:spPr>
            <a:xfrm>
              <a:off x="8675242" y="5875686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19" name="组合 218"/>
            <p:cNvGrpSpPr/>
            <p:nvPr/>
          </p:nvGrpSpPr>
          <p:grpSpPr>
            <a:xfrm>
              <a:off x="8675242" y="5875686"/>
              <a:ext cx="552506" cy="552506"/>
              <a:chOff x="6961396" y="1528448"/>
              <a:chExt cx="552506" cy="552506"/>
            </a:xfrm>
          </p:grpSpPr>
          <p:cxnSp>
            <p:nvCxnSpPr>
              <p:cNvPr id="220" name="直接连接符 219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1" name="椭圆 220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22" name="组合 221"/>
            <p:cNvGrpSpPr/>
            <p:nvPr/>
          </p:nvGrpSpPr>
          <p:grpSpPr>
            <a:xfrm rot="9000000">
              <a:off x="8675242" y="5875686"/>
              <a:ext cx="552506" cy="552506"/>
              <a:chOff x="6961396" y="1528448"/>
              <a:chExt cx="552506" cy="552506"/>
            </a:xfrm>
          </p:grpSpPr>
          <p:cxnSp>
            <p:nvCxnSpPr>
              <p:cNvPr id="223" name="直接连接符 222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4" name="椭圆 223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55" name="组合 454"/>
          <p:cNvGrpSpPr/>
          <p:nvPr/>
        </p:nvGrpSpPr>
        <p:grpSpPr>
          <a:xfrm>
            <a:off x="7148644" y="6342467"/>
            <a:ext cx="526312" cy="526313"/>
            <a:chOff x="7504244" y="6658121"/>
            <a:chExt cx="552506" cy="552507"/>
          </a:xfrm>
        </p:grpSpPr>
        <p:sp>
          <p:nvSpPr>
            <p:cNvPr id="30" name="PA_饼状 1"/>
            <p:cNvSpPr/>
            <p:nvPr>
              <p:custDataLst>
                <p:tags r:id="rId189"/>
              </p:custDataLst>
            </p:nvPr>
          </p:nvSpPr>
          <p:spPr>
            <a:xfrm rot="10800000" flipH="1">
              <a:off x="7504244" y="6658121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25" name="椭圆 224"/>
            <p:cNvSpPr/>
            <p:nvPr/>
          </p:nvSpPr>
          <p:spPr>
            <a:xfrm>
              <a:off x="7504244" y="6658122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26" name="组合 225"/>
            <p:cNvGrpSpPr/>
            <p:nvPr/>
          </p:nvGrpSpPr>
          <p:grpSpPr>
            <a:xfrm>
              <a:off x="7504244" y="6658122"/>
              <a:ext cx="552506" cy="552506"/>
              <a:chOff x="6961396" y="1528448"/>
              <a:chExt cx="552506" cy="552506"/>
            </a:xfrm>
          </p:grpSpPr>
          <p:cxnSp>
            <p:nvCxnSpPr>
              <p:cNvPr id="227" name="直接连接符 226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8" name="椭圆 227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29" name="组合 228"/>
            <p:cNvGrpSpPr/>
            <p:nvPr/>
          </p:nvGrpSpPr>
          <p:grpSpPr>
            <a:xfrm rot="9000000">
              <a:off x="7504244" y="6658122"/>
              <a:ext cx="552506" cy="552506"/>
              <a:chOff x="6961396" y="1528448"/>
              <a:chExt cx="552506" cy="552506"/>
            </a:xfrm>
          </p:grpSpPr>
          <p:cxnSp>
            <p:nvCxnSpPr>
              <p:cNvPr id="230" name="直接连接符 229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1" name="椭圆 230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56" name="组合 455"/>
          <p:cNvGrpSpPr/>
          <p:nvPr/>
        </p:nvGrpSpPr>
        <p:grpSpPr>
          <a:xfrm>
            <a:off x="5832844" y="6604196"/>
            <a:ext cx="526313" cy="526313"/>
            <a:chOff x="6122959" y="6932876"/>
            <a:chExt cx="552507" cy="552507"/>
          </a:xfrm>
        </p:grpSpPr>
        <p:sp>
          <p:nvSpPr>
            <p:cNvPr id="29" name="PA_饼状 1"/>
            <p:cNvSpPr/>
            <p:nvPr>
              <p:custDataLst>
                <p:tags r:id="rId190"/>
              </p:custDataLst>
            </p:nvPr>
          </p:nvSpPr>
          <p:spPr>
            <a:xfrm rot="10800000" flipH="1">
              <a:off x="6122960" y="6932876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32" name="椭圆 231"/>
            <p:cNvSpPr/>
            <p:nvPr/>
          </p:nvSpPr>
          <p:spPr>
            <a:xfrm>
              <a:off x="6122959" y="6932877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33" name="组合 232"/>
            <p:cNvGrpSpPr/>
            <p:nvPr/>
          </p:nvGrpSpPr>
          <p:grpSpPr>
            <a:xfrm>
              <a:off x="6122959" y="6932877"/>
              <a:ext cx="552506" cy="552506"/>
              <a:chOff x="6961396" y="1528448"/>
              <a:chExt cx="552506" cy="552506"/>
            </a:xfrm>
          </p:grpSpPr>
          <p:cxnSp>
            <p:nvCxnSpPr>
              <p:cNvPr id="234" name="直接连接符 233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椭圆 234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36" name="组合 235"/>
            <p:cNvGrpSpPr/>
            <p:nvPr/>
          </p:nvGrpSpPr>
          <p:grpSpPr>
            <a:xfrm rot="9000000">
              <a:off x="6122959" y="6932877"/>
              <a:ext cx="552506" cy="552506"/>
              <a:chOff x="6961396" y="1528448"/>
              <a:chExt cx="552506" cy="552506"/>
            </a:xfrm>
          </p:grpSpPr>
          <p:cxnSp>
            <p:nvCxnSpPr>
              <p:cNvPr id="237" name="直接连接符 236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8" name="椭圆 237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57" name="组合 456"/>
          <p:cNvGrpSpPr/>
          <p:nvPr/>
        </p:nvGrpSpPr>
        <p:grpSpPr>
          <a:xfrm>
            <a:off x="4517044" y="6342467"/>
            <a:ext cx="526313" cy="526313"/>
            <a:chOff x="4741673" y="6658121"/>
            <a:chExt cx="552507" cy="552507"/>
          </a:xfrm>
        </p:grpSpPr>
        <p:sp>
          <p:nvSpPr>
            <p:cNvPr id="28" name="PA_饼状 1"/>
            <p:cNvSpPr/>
            <p:nvPr>
              <p:custDataLst>
                <p:tags r:id="rId191"/>
              </p:custDataLst>
            </p:nvPr>
          </p:nvSpPr>
          <p:spPr>
            <a:xfrm rot="10800000" flipH="1">
              <a:off x="4741674" y="6658121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39" name="椭圆 238"/>
            <p:cNvSpPr/>
            <p:nvPr/>
          </p:nvSpPr>
          <p:spPr>
            <a:xfrm>
              <a:off x="4741673" y="6658122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40" name="组合 239"/>
            <p:cNvGrpSpPr/>
            <p:nvPr/>
          </p:nvGrpSpPr>
          <p:grpSpPr>
            <a:xfrm>
              <a:off x="4741673" y="6658122"/>
              <a:ext cx="552506" cy="552506"/>
              <a:chOff x="6961396" y="1528448"/>
              <a:chExt cx="552506" cy="552506"/>
            </a:xfrm>
          </p:grpSpPr>
          <p:cxnSp>
            <p:nvCxnSpPr>
              <p:cNvPr id="241" name="直接连接符 240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2" name="椭圆 241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43" name="组合 242"/>
            <p:cNvGrpSpPr/>
            <p:nvPr/>
          </p:nvGrpSpPr>
          <p:grpSpPr>
            <a:xfrm rot="9000000">
              <a:off x="4741673" y="6658122"/>
              <a:ext cx="552506" cy="552506"/>
              <a:chOff x="6961396" y="1528448"/>
              <a:chExt cx="552506" cy="552506"/>
            </a:xfrm>
          </p:grpSpPr>
          <p:cxnSp>
            <p:nvCxnSpPr>
              <p:cNvPr id="244" name="直接连接符 243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椭圆 244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58" name="组合 457"/>
          <p:cNvGrpSpPr/>
          <p:nvPr/>
        </p:nvGrpSpPr>
        <p:grpSpPr>
          <a:xfrm>
            <a:off x="3401561" y="5597125"/>
            <a:ext cx="526312" cy="526313"/>
            <a:chOff x="3570675" y="5875685"/>
            <a:chExt cx="552506" cy="552507"/>
          </a:xfrm>
        </p:grpSpPr>
        <p:sp>
          <p:nvSpPr>
            <p:cNvPr id="27" name="PA_饼状 1"/>
            <p:cNvSpPr/>
            <p:nvPr>
              <p:custDataLst>
                <p:tags r:id="rId192"/>
              </p:custDataLst>
            </p:nvPr>
          </p:nvSpPr>
          <p:spPr>
            <a:xfrm rot="10800000" flipH="1">
              <a:off x="3570675" y="5875685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46" name="椭圆 245"/>
            <p:cNvSpPr/>
            <p:nvPr/>
          </p:nvSpPr>
          <p:spPr>
            <a:xfrm>
              <a:off x="3570675" y="5875686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47" name="组合 246"/>
            <p:cNvGrpSpPr/>
            <p:nvPr/>
          </p:nvGrpSpPr>
          <p:grpSpPr>
            <a:xfrm>
              <a:off x="3570675" y="5875686"/>
              <a:ext cx="552506" cy="552506"/>
              <a:chOff x="6961396" y="1528448"/>
              <a:chExt cx="552506" cy="552506"/>
            </a:xfrm>
          </p:grpSpPr>
          <p:cxnSp>
            <p:nvCxnSpPr>
              <p:cNvPr id="248" name="直接连接符 247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9" name="椭圆 248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50" name="组合 249"/>
            <p:cNvGrpSpPr/>
            <p:nvPr/>
          </p:nvGrpSpPr>
          <p:grpSpPr>
            <a:xfrm rot="9000000">
              <a:off x="3570675" y="5875686"/>
              <a:ext cx="552506" cy="552506"/>
              <a:chOff x="6961396" y="1528448"/>
              <a:chExt cx="552506" cy="552506"/>
            </a:xfrm>
          </p:grpSpPr>
          <p:cxnSp>
            <p:nvCxnSpPr>
              <p:cNvPr id="251" name="直接连接符 250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2" name="椭圆 251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59" name="组合 458"/>
          <p:cNvGrpSpPr/>
          <p:nvPr/>
        </p:nvGrpSpPr>
        <p:grpSpPr>
          <a:xfrm>
            <a:off x="2656221" y="4481645"/>
            <a:ext cx="526313" cy="526312"/>
            <a:chOff x="2788240" y="4704689"/>
            <a:chExt cx="552507" cy="552506"/>
          </a:xfrm>
        </p:grpSpPr>
        <p:sp>
          <p:nvSpPr>
            <p:cNvPr id="26" name="PA_饼状 1"/>
            <p:cNvSpPr/>
            <p:nvPr>
              <p:custDataLst>
                <p:tags r:id="rId193"/>
              </p:custDataLst>
            </p:nvPr>
          </p:nvSpPr>
          <p:spPr>
            <a:xfrm rot="10800000" flipH="1">
              <a:off x="2788241" y="4704689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53" name="椭圆 252"/>
            <p:cNvSpPr/>
            <p:nvPr/>
          </p:nvSpPr>
          <p:spPr>
            <a:xfrm>
              <a:off x="2788240" y="4704689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54" name="组合 253"/>
            <p:cNvGrpSpPr/>
            <p:nvPr/>
          </p:nvGrpSpPr>
          <p:grpSpPr>
            <a:xfrm>
              <a:off x="2788240" y="4704689"/>
              <a:ext cx="552506" cy="552506"/>
              <a:chOff x="6961396" y="1528448"/>
              <a:chExt cx="552506" cy="552506"/>
            </a:xfrm>
          </p:grpSpPr>
          <p:cxnSp>
            <p:nvCxnSpPr>
              <p:cNvPr id="255" name="直接连接符 254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椭圆 25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57" name="组合 256"/>
            <p:cNvGrpSpPr/>
            <p:nvPr/>
          </p:nvGrpSpPr>
          <p:grpSpPr>
            <a:xfrm rot="9000000">
              <a:off x="2788240" y="4704689"/>
              <a:ext cx="552506" cy="552506"/>
              <a:chOff x="6961396" y="1528448"/>
              <a:chExt cx="552506" cy="552506"/>
            </a:xfrm>
          </p:grpSpPr>
          <p:cxnSp>
            <p:nvCxnSpPr>
              <p:cNvPr id="258" name="直接连接符 257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9" name="椭圆 258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60" name="组合 459"/>
          <p:cNvGrpSpPr/>
          <p:nvPr/>
        </p:nvGrpSpPr>
        <p:grpSpPr>
          <a:xfrm>
            <a:off x="2394492" y="3165844"/>
            <a:ext cx="526313" cy="526313"/>
            <a:chOff x="2513485" y="3323402"/>
            <a:chExt cx="552507" cy="552507"/>
          </a:xfrm>
        </p:grpSpPr>
        <p:sp>
          <p:nvSpPr>
            <p:cNvPr id="25" name="PA_饼状 1"/>
            <p:cNvSpPr/>
            <p:nvPr>
              <p:custDataLst>
                <p:tags r:id="rId194"/>
              </p:custDataLst>
            </p:nvPr>
          </p:nvSpPr>
          <p:spPr>
            <a:xfrm rot="10800000" flipH="1">
              <a:off x="2513486" y="3323402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60" name="椭圆 259"/>
            <p:cNvSpPr/>
            <p:nvPr/>
          </p:nvSpPr>
          <p:spPr>
            <a:xfrm>
              <a:off x="2513485" y="3323403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61" name="组合 260"/>
            <p:cNvGrpSpPr/>
            <p:nvPr/>
          </p:nvGrpSpPr>
          <p:grpSpPr>
            <a:xfrm>
              <a:off x="2513485" y="3323403"/>
              <a:ext cx="552506" cy="552506"/>
              <a:chOff x="6961396" y="1528448"/>
              <a:chExt cx="552506" cy="552506"/>
            </a:xfrm>
          </p:grpSpPr>
          <p:cxnSp>
            <p:nvCxnSpPr>
              <p:cNvPr id="262" name="直接连接符 261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3" name="椭圆 26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64" name="组合 263"/>
            <p:cNvGrpSpPr/>
            <p:nvPr/>
          </p:nvGrpSpPr>
          <p:grpSpPr>
            <a:xfrm rot="9000000">
              <a:off x="2513485" y="3323403"/>
              <a:ext cx="552506" cy="552506"/>
              <a:chOff x="6961396" y="1528448"/>
              <a:chExt cx="552506" cy="552506"/>
            </a:xfrm>
          </p:grpSpPr>
          <p:cxnSp>
            <p:nvCxnSpPr>
              <p:cNvPr id="265" name="直接连接符 264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6" name="椭圆 26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61" name="组合 460"/>
          <p:cNvGrpSpPr/>
          <p:nvPr/>
        </p:nvGrpSpPr>
        <p:grpSpPr>
          <a:xfrm>
            <a:off x="2656221" y="1850043"/>
            <a:ext cx="526313" cy="526312"/>
            <a:chOff x="2788240" y="1942117"/>
            <a:chExt cx="552507" cy="552506"/>
          </a:xfrm>
        </p:grpSpPr>
        <p:sp>
          <p:nvSpPr>
            <p:cNvPr id="24" name="PA_饼状 1"/>
            <p:cNvSpPr/>
            <p:nvPr>
              <p:custDataLst>
                <p:tags r:id="rId195"/>
              </p:custDataLst>
            </p:nvPr>
          </p:nvSpPr>
          <p:spPr>
            <a:xfrm rot="10800000" flipH="1">
              <a:off x="2788241" y="1942117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67" name="椭圆 266"/>
            <p:cNvSpPr/>
            <p:nvPr/>
          </p:nvSpPr>
          <p:spPr>
            <a:xfrm>
              <a:off x="2788240" y="1942117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68" name="组合 267"/>
            <p:cNvGrpSpPr/>
            <p:nvPr/>
          </p:nvGrpSpPr>
          <p:grpSpPr>
            <a:xfrm>
              <a:off x="2788240" y="1942117"/>
              <a:ext cx="552506" cy="552506"/>
              <a:chOff x="6961396" y="1528448"/>
              <a:chExt cx="552506" cy="552506"/>
            </a:xfrm>
          </p:grpSpPr>
          <p:cxnSp>
            <p:nvCxnSpPr>
              <p:cNvPr id="269" name="直接连接符 268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0" name="椭圆 26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71" name="组合 270"/>
            <p:cNvGrpSpPr/>
            <p:nvPr/>
          </p:nvGrpSpPr>
          <p:grpSpPr>
            <a:xfrm rot="9000000">
              <a:off x="2788240" y="1942117"/>
              <a:ext cx="552506" cy="552506"/>
              <a:chOff x="6961396" y="1528448"/>
              <a:chExt cx="552506" cy="552506"/>
            </a:xfrm>
          </p:grpSpPr>
          <p:cxnSp>
            <p:nvCxnSpPr>
              <p:cNvPr id="272" name="直接连接符 271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3" name="椭圆 27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62" name="组合 461"/>
          <p:cNvGrpSpPr/>
          <p:nvPr/>
        </p:nvGrpSpPr>
        <p:grpSpPr>
          <a:xfrm>
            <a:off x="3401561" y="734562"/>
            <a:ext cx="526312" cy="526312"/>
            <a:chOff x="3570675" y="771120"/>
            <a:chExt cx="552506" cy="552506"/>
          </a:xfrm>
        </p:grpSpPr>
        <p:sp>
          <p:nvSpPr>
            <p:cNvPr id="23" name="PA_饼状 1"/>
            <p:cNvSpPr/>
            <p:nvPr>
              <p:custDataLst>
                <p:tags r:id="rId196"/>
              </p:custDataLst>
            </p:nvPr>
          </p:nvSpPr>
          <p:spPr>
            <a:xfrm rot="10800000" flipH="1">
              <a:off x="3570675" y="771120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74" name="椭圆 273"/>
            <p:cNvSpPr/>
            <p:nvPr/>
          </p:nvSpPr>
          <p:spPr>
            <a:xfrm>
              <a:off x="3570675" y="771120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75" name="组合 274"/>
            <p:cNvGrpSpPr/>
            <p:nvPr/>
          </p:nvGrpSpPr>
          <p:grpSpPr>
            <a:xfrm>
              <a:off x="3570675" y="771120"/>
              <a:ext cx="552506" cy="552506"/>
              <a:chOff x="6961396" y="1528448"/>
              <a:chExt cx="552506" cy="552506"/>
            </a:xfrm>
          </p:grpSpPr>
          <p:cxnSp>
            <p:nvCxnSpPr>
              <p:cNvPr id="276" name="直接连接符 275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7" name="椭圆 276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78" name="组合 277"/>
            <p:cNvGrpSpPr/>
            <p:nvPr/>
          </p:nvGrpSpPr>
          <p:grpSpPr>
            <a:xfrm rot="9000000">
              <a:off x="3570675" y="771120"/>
              <a:ext cx="552506" cy="552506"/>
              <a:chOff x="6961396" y="1528448"/>
              <a:chExt cx="552506" cy="552506"/>
            </a:xfrm>
          </p:grpSpPr>
          <p:cxnSp>
            <p:nvCxnSpPr>
              <p:cNvPr id="279" name="直接连接符 278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0" name="椭圆 27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63" name="组合 462"/>
          <p:cNvGrpSpPr/>
          <p:nvPr/>
        </p:nvGrpSpPr>
        <p:grpSpPr>
          <a:xfrm>
            <a:off x="4517043" y="-10779"/>
            <a:ext cx="526312" cy="526312"/>
            <a:chOff x="4741673" y="-11316"/>
            <a:chExt cx="552506" cy="552506"/>
          </a:xfrm>
        </p:grpSpPr>
        <p:sp>
          <p:nvSpPr>
            <p:cNvPr id="22" name="PA_饼状 1"/>
            <p:cNvSpPr/>
            <p:nvPr>
              <p:custDataLst>
                <p:tags r:id="rId197"/>
              </p:custDataLst>
            </p:nvPr>
          </p:nvSpPr>
          <p:spPr>
            <a:xfrm rot="10800000" flipH="1">
              <a:off x="4741673" y="-11316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1" name="椭圆 280"/>
            <p:cNvSpPr/>
            <p:nvPr/>
          </p:nvSpPr>
          <p:spPr>
            <a:xfrm>
              <a:off x="4741673" y="-11316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82" name="组合 281"/>
            <p:cNvGrpSpPr/>
            <p:nvPr/>
          </p:nvGrpSpPr>
          <p:grpSpPr>
            <a:xfrm>
              <a:off x="4741673" y="-11316"/>
              <a:ext cx="552506" cy="552506"/>
              <a:chOff x="6961396" y="1528448"/>
              <a:chExt cx="552506" cy="552506"/>
            </a:xfrm>
          </p:grpSpPr>
          <p:cxnSp>
            <p:nvCxnSpPr>
              <p:cNvPr id="283" name="直接连接符 282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4" name="椭圆 283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85" name="组合 284"/>
            <p:cNvGrpSpPr/>
            <p:nvPr/>
          </p:nvGrpSpPr>
          <p:grpSpPr>
            <a:xfrm rot="9000000">
              <a:off x="4741673" y="-11316"/>
              <a:ext cx="552506" cy="552506"/>
              <a:chOff x="6961396" y="1528448"/>
              <a:chExt cx="552506" cy="552506"/>
            </a:xfrm>
          </p:grpSpPr>
          <p:cxnSp>
            <p:nvCxnSpPr>
              <p:cNvPr id="286" name="直接连接符 285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7" name="椭圆 286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29" name="组合 428"/>
          <p:cNvGrpSpPr/>
          <p:nvPr/>
        </p:nvGrpSpPr>
        <p:grpSpPr>
          <a:xfrm>
            <a:off x="2338371" y="-328628"/>
            <a:ext cx="526312" cy="526312"/>
            <a:chOff x="2454571" y="-344984"/>
            <a:chExt cx="552506" cy="552506"/>
          </a:xfrm>
        </p:grpSpPr>
        <p:sp>
          <p:nvSpPr>
            <p:cNvPr id="37" name="PA_饼状 1"/>
            <p:cNvSpPr/>
            <p:nvPr>
              <p:custDataLst>
                <p:tags r:id="rId198"/>
              </p:custDataLst>
            </p:nvPr>
          </p:nvSpPr>
          <p:spPr>
            <a:xfrm rot="10800000" flipH="1">
              <a:off x="2454571" y="-344984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88" name="椭圆 287"/>
            <p:cNvSpPr/>
            <p:nvPr/>
          </p:nvSpPr>
          <p:spPr>
            <a:xfrm>
              <a:off x="2454571" y="-34498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89" name="组合 288"/>
            <p:cNvGrpSpPr/>
            <p:nvPr/>
          </p:nvGrpSpPr>
          <p:grpSpPr>
            <a:xfrm>
              <a:off x="2454571" y="-344984"/>
              <a:ext cx="552506" cy="552506"/>
              <a:chOff x="6961396" y="1528448"/>
              <a:chExt cx="552506" cy="552506"/>
            </a:xfrm>
          </p:grpSpPr>
          <p:cxnSp>
            <p:nvCxnSpPr>
              <p:cNvPr id="290" name="直接连接符 289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1" name="椭圆 290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92" name="组合 291"/>
            <p:cNvGrpSpPr/>
            <p:nvPr/>
          </p:nvGrpSpPr>
          <p:grpSpPr>
            <a:xfrm rot="9000000">
              <a:off x="2454571" y="-344984"/>
              <a:ext cx="552506" cy="552506"/>
              <a:chOff x="6961396" y="1528448"/>
              <a:chExt cx="552506" cy="552506"/>
            </a:xfrm>
          </p:grpSpPr>
          <p:cxnSp>
            <p:nvCxnSpPr>
              <p:cNvPr id="293" name="直接连接符 292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4" name="椭圆 293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30" name="组合 429"/>
          <p:cNvGrpSpPr/>
          <p:nvPr/>
        </p:nvGrpSpPr>
        <p:grpSpPr>
          <a:xfrm>
            <a:off x="1723779" y="420254"/>
            <a:ext cx="526312" cy="526312"/>
            <a:chOff x="1809392" y="441169"/>
            <a:chExt cx="552506" cy="552506"/>
          </a:xfrm>
        </p:grpSpPr>
        <p:sp>
          <p:nvSpPr>
            <p:cNvPr id="38" name="PA_饼状 1"/>
            <p:cNvSpPr/>
            <p:nvPr>
              <p:custDataLst>
                <p:tags r:id="rId199"/>
              </p:custDataLst>
            </p:nvPr>
          </p:nvSpPr>
          <p:spPr>
            <a:xfrm rot="10800000" flipH="1">
              <a:off x="1809392" y="441169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295" name="椭圆 294"/>
            <p:cNvSpPr/>
            <p:nvPr/>
          </p:nvSpPr>
          <p:spPr>
            <a:xfrm>
              <a:off x="1809392" y="441169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296" name="组合 295"/>
            <p:cNvGrpSpPr/>
            <p:nvPr/>
          </p:nvGrpSpPr>
          <p:grpSpPr>
            <a:xfrm>
              <a:off x="1809392" y="441169"/>
              <a:ext cx="552506" cy="552506"/>
              <a:chOff x="6961396" y="1528448"/>
              <a:chExt cx="552506" cy="552506"/>
            </a:xfrm>
          </p:grpSpPr>
          <p:cxnSp>
            <p:nvCxnSpPr>
              <p:cNvPr id="297" name="直接连接符 296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8" name="椭圆 297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299" name="组合 298"/>
            <p:cNvGrpSpPr/>
            <p:nvPr/>
          </p:nvGrpSpPr>
          <p:grpSpPr>
            <a:xfrm rot="9000000">
              <a:off x="1809392" y="441169"/>
              <a:ext cx="552506" cy="552506"/>
              <a:chOff x="6961396" y="1528448"/>
              <a:chExt cx="552506" cy="552506"/>
            </a:xfrm>
          </p:grpSpPr>
          <p:cxnSp>
            <p:nvCxnSpPr>
              <p:cNvPr id="300" name="直接连接符 299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1" name="椭圆 300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31" name="组合 430"/>
          <p:cNvGrpSpPr/>
          <p:nvPr/>
        </p:nvGrpSpPr>
        <p:grpSpPr>
          <a:xfrm>
            <a:off x="1267096" y="1274648"/>
            <a:ext cx="526312" cy="526313"/>
            <a:chOff x="1329980" y="1338085"/>
            <a:chExt cx="552506" cy="552507"/>
          </a:xfrm>
        </p:grpSpPr>
        <p:sp>
          <p:nvSpPr>
            <p:cNvPr id="39" name="PA_饼状 1"/>
            <p:cNvSpPr/>
            <p:nvPr>
              <p:custDataLst>
                <p:tags r:id="rId200"/>
              </p:custDataLst>
            </p:nvPr>
          </p:nvSpPr>
          <p:spPr>
            <a:xfrm rot="10800000" flipH="1">
              <a:off x="1329980" y="1338085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2" name="椭圆 301"/>
            <p:cNvSpPr/>
            <p:nvPr/>
          </p:nvSpPr>
          <p:spPr>
            <a:xfrm>
              <a:off x="1329980" y="1338086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03" name="组合 302"/>
            <p:cNvGrpSpPr/>
            <p:nvPr/>
          </p:nvGrpSpPr>
          <p:grpSpPr>
            <a:xfrm>
              <a:off x="1329980" y="1338086"/>
              <a:ext cx="552506" cy="552506"/>
              <a:chOff x="6961396" y="1528448"/>
              <a:chExt cx="552506" cy="552506"/>
            </a:xfrm>
          </p:grpSpPr>
          <p:cxnSp>
            <p:nvCxnSpPr>
              <p:cNvPr id="304" name="直接连接符 303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5" name="椭圆 304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06" name="组合 305"/>
            <p:cNvGrpSpPr/>
            <p:nvPr/>
          </p:nvGrpSpPr>
          <p:grpSpPr>
            <a:xfrm rot="9000000">
              <a:off x="1329980" y="1338086"/>
              <a:ext cx="552506" cy="552506"/>
              <a:chOff x="6961396" y="1528448"/>
              <a:chExt cx="552506" cy="552506"/>
            </a:xfrm>
          </p:grpSpPr>
          <p:cxnSp>
            <p:nvCxnSpPr>
              <p:cNvPr id="307" name="直接连接符 306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8" name="椭圆 307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32" name="组合 431"/>
          <p:cNvGrpSpPr/>
          <p:nvPr/>
        </p:nvGrpSpPr>
        <p:grpSpPr>
          <a:xfrm>
            <a:off x="985871" y="2201721"/>
            <a:ext cx="526313" cy="526312"/>
            <a:chOff x="1034759" y="2311297"/>
            <a:chExt cx="552507" cy="552506"/>
          </a:xfrm>
        </p:grpSpPr>
        <p:sp>
          <p:nvSpPr>
            <p:cNvPr id="40" name="PA_饼状 1"/>
            <p:cNvSpPr/>
            <p:nvPr>
              <p:custDataLst>
                <p:tags r:id="rId201"/>
              </p:custDataLst>
            </p:nvPr>
          </p:nvSpPr>
          <p:spPr>
            <a:xfrm rot="10800000" flipH="1">
              <a:off x="1034760" y="2311297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09" name="椭圆 308"/>
            <p:cNvSpPr/>
            <p:nvPr/>
          </p:nvSpPr>
          <p:spPr>
            <a:xfrm>
              <a:off x="1034759" y="2311297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10" name="组合 309"/>
            <p:cNvGrpSpPr/>
            <p:nvPr/>
          </p:nvGrpSpPr>
          <p:grpSpPr>
            <a:xfrm>
              <a:off x="1034759" y="2311297"/>
              <a:ext cx="552506" cy="552506"/>
              <a:chOff x="6961396" y="1528448"/>
              <a:chExt cx="552506" cy="552506"/>
            </a:xfrm>
          </p:grpSpPr>
          <p:cxnSp>
            <p:nvCxnSpPr>
              <p:cNvPr id="311" name="直接连接符 310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2" name="椭圆 311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13" name="组合 312"/>
            <p:cNvGrpSpPr/>
            <p:nvPr/>
          </p:nvGrpSpPr>
          <p:grpSpPr>
            <a:xfrm rot="9000000">
              <a:off x="1034759" y="2311297"/>
              <a:ext cx="552506" cy="552506"/>
              <a:chOff x="6961396" y="1528448"/>
              <a:chExt cx="552506" cy="552506"/>
            </a:xfrm>
          </p:grpSpPr>
          <p:cxnSp>
            <p:nvCxnSpPr>
              <p:cNvPr id="314" name="直接连接符 313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5" name="椭圆 314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33" name="组合 432"/>
          <p:cNvGrpSpPr/>
          <p:nvPr/>
        </p:nvGrpSpPr>
        <p:grpSpPr>
          <a:xfrm>
            <a:off x="890914" y="3165844"/>
            <a:ext cx="526312" cy="526312"/>
            <a:chOff x="935076" y="3323403"/>
            <a:chExt cx="552506" cy="552506"/>
          </a:xfrm>
        </p:grpSpPr>
        <p:sp>
          <p:nvSpPr>
            <p:cNvPr id="41" name="PA_饼状 1"/>
            <p:cNvSpPr/>
            <p:nvPr>
              <p:custDataLst>
                <p:tags r:id="rId202"/>
              </p:custDataLst>
            </p:nvPr>
          </p:nvSpPr>
          <p:spPr>
            <a:xfrm rot="10800000" flipH="1">
              <a:off x="935076" y="3323403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16" name="椭圆 315"/>
            <p:cNvSpPr/>
            <p:nvPr/>
          </p:nvSpPr>
          <p:spPr>
            <a:xfrm>
              <a:off x="935076" y="3323403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17" name="组合 316"/>
            <p:cNvGrpSpPr/>
            <p:nvPr/>
          </p:nvGrpSpPr>
          <p:grpSpPr>
            <a:xfrm flipH="1">
              <a:off x="935076" y="3323403"/>
              <a:ext cx="552506" cy="552506"/>
              <a:chOff x="6961396" y="1528448"/>
              <a:chExt cx="552506" cy="552506"/>
            </a:xfrm>
          </p:grpSpPr>
          <p:cxnSp>
            <p:nvCxnSpPr>
              <p:cNvPr id="318" name="直接连接符 317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9" name="椭圆 318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20" name="组合 319"/>
            <p:cNvGrpSpPr/>
            <p:nvPr/>
          </p:nvGrpSpPr>
          <p:grpSpPr>
            <a:xfrm rot="9000000">
              <a:off x="935076" y="3323403"/>
              <a:ext cx="552506" cy="552506"/>
              <a:chOff x="6961396" y="1528448"/>
              <a:chExt cx="552506" cy="552506"/>
            </a:xfrm>
          </p:grpSpPr>
          <p:cxnSp>
            <p:nvCxnSpPr>
              <p:cNvPr id="321" name="直接连接符 320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2" name="椭圆 321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34" name="组合 433"/>
          <p:cNvGrpSpPr/>
          <p:nvPr/>
        </p:nvGrpSpPr>
        <p:grpSpPr>
          <a:xfrm>
            <a:off x="985871" y="4129967"/>
            <a:ext cx="526312" cy="526312"/>
            <a:chOff x="1034759" y="4335509"/>
            <a:chExt cx="552506" cy="552506"/>
          </a:xfrm>
        </p:grpSpPr>
        <p:sp>
          <p:nvSpPr>
            <p:cNvPr id="42" name="PA_饼状 1"/>
            <p:cNvSpPr/>
            <p:nvPr>
              <p:custDataLst>
                <p:tags r:id="rId203"/>
              </p:custDataLst>
            </p:nvPr>
          </p:nvSpPr>
          <p:spPr>
            <a:xfrm rot="10800000" flipH="1">
              <a:off x="1034759" y="4335509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23" name="椭圆 322"/>
            <p:cNvSpPr/>
            <p:nvPr/>
          </p:nvSpPr>
          <p:spPr>
            <a:xfrm>
              <a:off x="1034759" y="4335509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24" name="组合 323"/>
            <p:cNvGrpSpPr/>
            <p:nvPr/>
          </p:nvGrpSpPr>
          <p:grpSpPr>
            <a:xfrm>
              <a:off x="1034759" y="4335509"/>
              <a:ext cx="552506" cy="552506"/>
              <a:chOff x="6961396" y="1528448"/>
              <a:chExt cx="552506" cy="552506"/>
            </a:xfrm>
          </p:grpSpPr>
          <p:cxnSp>
            <p:nvCxnSpPr>
              <p:cNvPr id="325" name="直接连接符 324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6" name="椭圆 32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27" name="组合 326"/>
            <p:cNvGrpSpPr/>
            <p:nvPr/>
          </p:nvGrpSpPr>
          <p:grpSpPr>
            <a:xfrm rot="9000000">
              <a:off x="1034759" y="4335509"/>
              <a:ext cx="552506" cy="552506"/>
              <a:chOff x="6961396" y="1528448"/>
              <a:chExt cx="552506" cy="552506"/>
            </a:xfrm>
          </p:grpSpPr>
          <p:cxnSp>
            <p:nvCxnSpPr>
              <p:cNvPr id="328" name="直接连接符 327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9" name="椭圆 328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35" name="组合 434"/>
          <p:cNvGrpSpPr/>
          <p:nvPr/>
        </p:nvGrpSpPr>
        <p:grpSpPr>
          <a:xfrm>
            <a:off x="1267096" y="5057039"/>
            <a:ext cx="526312" cy="526312"/>
            <a:chOff x="1329980" y="5308720"/>
            <a:chExt cx="552506" cy="552506"/>
          </a:xfrm>
        </p:grpSpPr>
        <p:sp>
          <p:nvSpPr>
            <p:cNvPr id="43" name="PA_饼状 1"/>
            <p:cNvSpPr/>
            <p:nvPr>
              <p:custDataLst>
                <p:tags r:id="rId204"/>
              </p:custDataLst>
            </p:nvPr>
          </p:nvSpPr>
          <p:spPr>
            <a:xfrm rot="10800000" flipH="1">
              <a:off x="1329980" y="5308720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0" name="椭圆 329"/>
            <p:cNvSpPr/>
            <p:nvPr/>
          </p:nvSpPr>
          <p:spPr>
            <a:xfrm>
              <a:off x="1329980" y="5308720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31" name="组合 330"/>
            <p:cNvGrpSpPr/>
            <p:nvPr/>
          </p:nvGrpSpPr>
          <p:grpSpPr>
            <a:xfrm>
              <a:off x="1329980" y="5308720"/>
              <a:ext cx="552506" cy="552506"/>
              <a:chOff x="6961396" y="1528448"/>
              <a:chExt cx="552506" cy="552506"/>
            </a:xfrm>
          </p:grpSpPr>
          <p:cxnSp>
            <p:nvCxnSpPr>
              <p:cNvPr id="332" name="直接连接符 331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3" name="椭圆 33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34" name="组合 333"/>
            <p:cNvGrpSpPr/>
            <p:nvPr/>
          </p:nvGrpSpPr>
          <p:grpSpPr>
            <a:xfrm rot="9000000">
              <a:off x="1329980" y="5308720"/>
              <a:ext cx="552506" cy="552506"/>
              <a:chOff x="6961396" y="1528448"/>
              <a:chExt cx="552506" cy="552506"/>
            </a:xfrm>
          </p:grpSpPr>
          <p:cxnSp>
            <p:nvCxnSpPr>
              <p:cNvPr id="335" name="直接连接符 334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6" name="椭圆 33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36" name="组合 435"/>
          <p:cNvGrpSpPr/>
          <p:nvPr/>
        </p:nvGrpSpPr>
        <p:grpSpPr>
          <a:xfrm>
            <a:off x="1723779" y="5911433"/>
            <a:ext cx="526312" cy="526312"/>
            <a:chOff x="1809392" y="6205636"/>
            <a:chExt cx="552506" cy="552506"/>
          </a:xfrm>
        </p:grpSpPr>
        <p:sp>
          <p:nvSpPr>
            <p:cNvPr id="44" name="PA_饼状 1"/>
            <p:cNvSpPr/>
            <p:nvPr>
              <p:custDataLst>
                <p:tags r:id="rId205"/>
              </p:custDataLst>
            </p:nvPr>
          </p:nvSpPr>
          <p:spPr>
            <a:xfrm rot="10800000" flipH="1">
              <a:off x="1809392" y="6205636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37" name="椭圆 336"/>
            <p:cNvSpPr/>
            <p:nvPr/>
          </p:nvSpPr>
          <p:spPr>
            <a:xfrm>
              <a:off x="1809392" y="6205636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38" name="组合 337"/>
            <p:cNvGrpSpPr/>
            <p:nvPr/>
          </p:nvGrpSpPr>
          <p:grpSpPr>
            <a:xfrm>
              <a:off x="1809392" y="6205636"/>
              <a:ext cx="552506" cy="552506"/>
              <a:chOff x="6961396" y="1528448"/>
              <a:chExt cx="552506" cy="552506"/>
            </a:xfrm>
          </p:grpSpPr>
          <p:cxnSp>
            <p:nvCxnSpPr>
              <p:cNvPr id="339" name="直接连接符 338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0" name="椭圆 33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41" name="组合 340"/>
            <p:cNvGrpSpPr/>
            <p:nvPr/>
          </p:nvGrpSpPr>
          <p:grpSpPr>
            <a:xfrm rot="9000000">
              <a:off x="1809392" y="6205636"/>
              <a:ext cx="552506" cy="552506"/>
              <a:chOff x="6961396" y="1528448"/>
              <a:chExt cx="552506" cy="552506"/>
            </a:xfrm>
          </p:grpSpPr>
          <p:cxnSp>
            <p:nvCxnSpPr>
              <p:cNvPr id="342" name="直接连接符 341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3" name="椭圆 34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37" name="组合 436"/>
          <p:cNvGrpSpPr/>
          <p:nvPr/>
        </p:nvGrpSpPr>
        <p:grpSpPr>
          <a:xfrm>
            <a:off x="2338371" y="6660316"/>
            <a:ext cx="526312" cy="526312"/>
            <a:chOff x="2454571" y="6991790"/>
            <a:chExt cx="552506" cy="552506"/>
          </a:xfrm>
        </p:grpSpPr>
        <p:sp>
          <p:nvSpPr>
            <p:cNvPr id="45" name="PA_饼状 1"/>
            <p:cNvSpPr/>
            <p:nvPr>
              <p:custDataLst>
                <p:tags r:id="rId206"/>
              </p:custDataLst>
            </p:nvPr>
          </p:nvSpPr>
          <p:spPr>
            <a:xfrm rot="10800000" flipH="1">
              <a:off x="2454571" y="6991790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44" name="椭圆 343"/>
            <p:cNvSpPr/>
            <p:nvPr/>
          </p:nvSpPr>
          <p:spPr>
            <a:xfrm>
              <a:off x="2454571" y="6991790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45" name="组合 344"/>
            <p:cNvGrpSpPr/>
            <p:nvPr/>
          </p:nvGrpSpPr>
          <p:grpSpPr>
            <a:xfrm>
              <a:off x="2454571" y="6991790"/>
              <a:ext cx="552506" cy="552506"/>
              <a:chOff x="6961396" y="1528448"/>
              <a:chExt cx="552506" cy="552506"/>
            </a:xfrm>
          </p:grpSpPr>
          <p:cxnSp>
            <p:nvCxnSpPr>
              <p:cNvPr id="346" name="直接连接符 345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7" name="椭圆 346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48" name="组合 347"/>
            <p:cNvGrpSpPr/>
            <p:nvPr/>
          </p:nvGrpSpPr>
          <p:grpSpPr>
            <a:xfrm rot="9000000">
              <a:off x="2454571" y="6991790"/>
              <a:ext cx="552506" cy="552506"/>
              <a:chOff x="6961396" y="1528448"/>
              <a:chExt cx="552506" cy="552506"/>
            </a:xfrm>
          </p:grpSpPr>
          <p:cxnSp>
            <p:nvCxnSpPr>
              <p:cNvPr id="349" name="直接连接符 348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0" name="椭圆 34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46" name="组合 445"/>
          <p:cNvGrpSpPr/>
          <p:nvPr/>
        </p:nvGrpSpPr>
        <p:grpSpPr>
          <a:xfrm>
            <a:off x="9327317" y="6660316"/>
            <a:ext cx="526312" cy="526313"/>
            <a:chOff x="9791347" y="6991789"/>
            <a:chExt cx="552506" cy="552507"/>
          </a:xfrm>
        </p:grpSpPr>
        <p:sp>
          <p:nvSpPr>
            <p:cNvPr id="46" name="PA_饼状 1"/>
            <p:cNvSpPr/>
            <p:nvPr>
              <p:custDataLst>
                <p:tags r:id="rId207"/>
              </p:custDataLst>
            </p:nvPr>
          </p:nvSpPr>
          <p:spPr>
            <a:xfrm rot="10800000" flipH="1">
              <a:off x="9791347" y="6991789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1" name="椭圆 350"/>
            <p:cNvSpPr/>
            <p:nvPr/>
          </p:nvSpPr>
          <p:spPr>
            <a:xfrm>
              <a:off x="9791347" y="6991790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52" name="组合 351"/>
            <p:cNvGrpSpPr/>
            <p:nvPr/>
          </p:nvGrpSpPr>
          <p:grpSpPr>
            <a:xfrm>
              <a:off x="9791347" y="6991790"/>
              <a:ext cx="552506" cy="552506"/>
              <a:chOff x="6961396" y="1528448"/>
              <a:chExt cx="552506" cy="552506"/>
            </a:xfrm>
          </p:grpSpPr>
          <p:cxnSp>
            <p:nvCxnSpPr>
              <p:cNvPr id="353" name="直接连接符 352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4" name="椭圆 353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55" name="组合 354"/>
            <p:cNvGrpSpPr/>
            <p:nvPr/>
          </p:nvGrpSpPr>
          <p:grpSpPr>
            <a:xfrm rot="9000000">
              <a:off x="9791347" y="6991790"/>
              <a:ext cx="552506" cy="552506"/>
              <a:chOff x="6961396" y="1528448"/>
              <a:chExt cx="552506" cy="552506"/>
            </a:xfrm>
          </p:grpSpPr>
          <p:cxnSp>
            <p:nvCxnSpPr>
              <p:cNvPr id="356" name="直接连接符 355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7" name="椭圆 356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45" name="组合 444"/>
          <p:cNvGrpSpPr/>
          <p:nvPr/>
        </p:nvGrpSpPr>
        <p:grpSpPr>
          <a:xfrm>
            <a:off x="9941909" y="5911433"/>
            <a:ext cx="526312" cy="526313"/>
            <a:chOff x="10436526" y="6205635"/>
            <a:chExt cx="552506" cy="552507"/>
          </a:xfrm>
        </p:grpSpPr>
        <p:sp>
          <p:nvSpPr>
            <p:cNvPr id="47" name="PA_饼状 1"/>
            <p:cNvSpPr/>
            <p:nvPr>
              <p:custDataLst>
                <p:tags r:id="rId208"/>
              </p:custDataLst>
            </p:nvPr>
          </p:nvSpPr>
          <p:spPr>
            <a:xfrm rot="10800000" flipH="1">
              <a:off x="10436526" y="6205635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58" name="椭圆 357"/>
            <p:cNvSpPr/>
            <p:nvPr/>
          </p:nvSpPr>
          <p:spPr>
            <a:xfrm>
              <a:off x="10436526" y="6205636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59" name="组合 358"/>
            <p:cNvGrpSpPr/>
            <p:nvPr/>
          </p:nvGrpSpPr>
          <p:grpSpPr>
            <a:xfrm>
              <a:off x="10436526" y="6205636"/>
              <a:ext cx="552506" cy="552506"/>
              <a:chOff x="6961396" y="1528448"/>
              <a:chExt cx="552506" cy="552506"/>
            </a:xfrm>
          </p:grpSpPr>
          <p:cxnSp>
            <p:nvCxnSpPr>
              <p:cNvPr id="360" name="直接连接符 359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1" name="椭圆 360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62" name="组合 361"/>
            <p:cNvGrpSpPr/>
            <p:nvPr/>
          </p:nvGrpSpPr>
          <p:grpSpPr>
            <a:xfrm rot="9000000">
              <a:off x="10436526" y="6205636"/>
              <a:ext cx="552506" cy="552506"/>
              <a:chOff x="6961396" y="1528448"/>
              <a:chExt cx="552506" cy="552506"/>
            </a:xfrm>
          </p:grpSpPr>
          <p:cxnSp>
            <p:nvCxnSpPr>
              <p:cNvPr id="363" name="直接连接符 362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4" name="椭圆 363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44" name="组合 443"/>
          <p:cNvGrpSpPr/>
          <p:nvPr/>
        </p:nvGrpSpPr>
        <p:grpSpPr>
          <a:xfrm>
            <a:off x="10398592" y="5057039"/>
            <a:ext cx="526312" cy="526313"/>
            <a:chOff x="10915938" y="5308719"/>
            <a:chExt cx="552506" cy="552507"/>
          </a:xfrm>
        </p:grpSpPr>
        <p:sp>
          <p:nvSpPr>
            <p:cNvPr id="48" name="PA_饼状 1"/>
            <p:cNvSpPr/>
            <p:nvPr>
              <p:custDataLst>
                <p:tags r:id="rId209"/>
              </p:custDataLst>
            </p:nvPr>
          </p:nvSpPr>
          <p:spPr>
            <a:xfrm rot="10800000" flipH="1">
              <a:off x="10915938" y="5308719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65" name="椭圆 364"/>
            <p:cNvSpPr/>
            <p:nvPr/>
          </p:nvSpPr>
          <p:spPr>
            <a:xfrm>
              <a:off x="10915938" y="5308720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66" name="组合 365"/>
            <p:cNvGrpSpPr/>
            <p:nvPr/>
          </p:nvGrpSpPr>
          <p:grpSpPr>
            <a:xfrm>
              <a:off x="10915938" y="5308720"/>
              <a:ext cx="552506" cy="552506"/>
              <a:chOff x="6961396" y="1528448"/>
              <a:chExt cx="552506" cy="552506"/>
            </a:xfrm>
          </p:grpSpPr>
          <p:cxnSp>
            <p:nvCxnSpPr>
              <p:cNvPr id="367" name="直接连接符 366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8" name="椭圆 367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69" name="组合 368"/>
            <p:cNvGrpSpPr/>
            <p:nvPr/>
          </p:nvGrpSpPr>
          <p:grpSpPr>
            <a:xfrm rot="9000000">
              <a:off x="10915938" y="5308720"/>
              <a:ext cx="552506" cy="552506"/>
              <a:chOff x="6961396" y="1528448"/>
              <a:chExt cx="552506" cy="552506"/>
            </a:xfrm>
          </p:grpSpPr>
          <p:cxnSp>
            <p:nvCxnSpPr>
              <p:cNvPr id="370" name="直接连接符 369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1" name="椭圆 370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43" name="组合 442"/>
          <p:cNvGrpSpPr/>
          <p:nvPr/>
        </p:nvGrpSpPr>
        <p:grpSpPr>
          <a:xfrm>
            <a:off x="10679816" y="4129967"/>
            <a:ext cx="526312" cy="526312"/>
            <a:chOff x="11211158" y="4335509"/>
            <a:chExt cx="552506" cy="552506"/>
          </a:xfrm>
        </p:grpSpPr>
        <p:sp>
          <p:nvSpPr>
            <p:cNvPr id="49" name="PA_饼状 1"/>
            <p:cNvSpPr/>
            <p:nvPr>
              <p:custDataLst>
                <p:tags r:id="rId210"/>
              </p:custDataLst>
            </p:nvPr>
          </p:nvSpPr>
          <p:spPr>
            <a:xfrm rot="10800000" flipH="1">
              <a:off x="11211158" y="4335509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2" name="椭圆 371"/>
            <p:cNvSpPr/>
            <p:nvPr/>
          </p:nvSpPr>
          <p:spPr>
            <a:xfrm>
              <a:off x="11211158" y="4335509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73" name="组合 372"/>
            <p:cNvGrpSpPr/>
            <p:nvPr/>
          </p:nvGrpSpPr>
          <p:grpSpPr>
            <a:xfrm>
              <a:off x="11211158" y="4335509"/>
              <a:ext cx="552506" cy="552506"/>
              <a:chOff x="6961396" y="1528448"/>
              <a:chExt cx="552506" cy="552506"/>
            </a:xfrm>
          </p:grpSpPr>
          <p:cxnSp>
            <p:nvCxnSpPr>
              <p:cNvPr id="374" name="直接连接符 373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5" name="椭圆 374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76" name="组合 375"/>
            <p:cNvGrpSpPr/>
            <p:nvPr/>
          </p:nvGrpSpPr>
          <p:grpSpPr>
            <a:xfrm rot="9000000">
              <a:off x="11211158" y="4335509"/>
              <a:ext cx="552506" cy="552506"/>
              <a:chOff x="6961396" y="1528448"/>
              <a:chExt cx="552506" cy="552506"/>
            </a:xfrm>
          </p:grpSpPr>
          <p:cxnSp>
            <p:nvCxnSpPr>
              <p:cNvPr id="377" name="直接连接符 376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8" name="椭圆 377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42" name="组合 441"/>
          <p:cNvGrpSpPr/>
          <p:nvPr/>
        </p:nvGrpSpPr>
        <p:grpSpPr>
          <a:xfrm>
            <a:off x="10774774" y="3165844"/>
            <a:ext cx="526312" cy="526312"/>
            <a:chOff x="11310842" y="3323403"/>
            <a:chExt cx="552506" cy="552506"/>
          </a:xfrm>
        </p:grpSpPr>
        <p:sp>
          <p:nvSpPr>
            <p:cNvPr id="50" name="PA_饼状 1"/>
            <p:cNvSpPr/>
            <p:nvPr>
              <p:custDataLst>
                <p:tags r:id="rId211"/>
              </p:custDataLst>
            </p:nvPr>
          </p:nvSpPr>
          <p:spPr>
            <a:xfrm rot="10800000" flipH="1">
              <a:off x="11310842" y="3323403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79" name="椭圆 378"/>
            <p:cNvSpPr/>
            <p:nvPr/>
          </p:nvSpPr>
          <p:spPr>
            <a:xfrm>
              <a:off x="11310842" y="3323403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80" name="组合 379"/>
            <p:cNvGrpSpPr/>
            <p:nvPr/>
          </p:nvGrpSpPr>
          <p:grpSpPr>
            <a:xfrm>
              <a:off x="11310842" y="3323403"/>
              <a:ext cx="552506" cy="552506"/>
              <a:chOff x="6961396" y="1528448"/>
              <a:chExt cx="552506" cy="552506"/>
            </a:xfrm>
          </p:grpSpPr>
          <p:cxnSp>
            <p:nvCxnSpPr>
              <p:cNvPr id="381" name="直接连接符 380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2" name="椭圆 381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83" name="组合 382"/>
            <p:cNvGrpSpPr/>
            <p:nvPr/>
          </p:nvGrpSpPr>
          <p:grpSpPr>
            <a:xfrm rot="9000000">
              <a:off x="11310842" y="3323403"/>
              <a:ext cx="552506" cy="552506"/>
              <a:chOff x="6961396" y="1528448"/>
              <a:chExt cx="552506" cy="552506"/>
            </a:xfrm>
          </p:grpSpPr>
          <p:cxnSp>
            <p:nvCxnSpPr>
              <p:cNvPr id="384" name="直接连接符 383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5" name="椭圆 384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41" name="组合 440"/>
          <p:cNvGrpSpPr/>
          <p:nvPr/>
        </p:nvGrpSpPr>
        <p:grpSpPr>
          <a:xfrm>
            <a:off x="10679816" y="2201721"/>
            <a:ext cx="526312" cy="526312"/>
            <a:chOff x="11211158" y="2311297"/>
            <a:chExt cx="552506" cy="552506"/>
          </a:xfrm>
        </p:grpSpPr>
        <p:sp>
          <p:nvSpPr>
            <p:cNvPr id="51" name="PA_饼状 1"/>
            <p:cNvSpPr/>
            <p:nvPr>
              <p:custDataLst>
                <p:tags r:id="rId212"/>
              </p:custDataLst>
            </p:nvPr>
          </p:nvSpPr>
          <p:spPr>
            <a:xfrm rot="10800000" flipH="1">
              <a:off x="11211158" y="2311297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11211158" y="2311297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87" name="组合 386"/>
            <p:cNvGrpSpPr/>
            <p:nvPr/>
          </p:nvGrpSpPr>
          <p:grpSpPr>
            <a:xfrm>
              <a:off x="11211158" y="2311297"/>
              <a:ext cx="552506" cy="552506"/>
              <a:chOff x="6961396" y="1528448"/>
              <a:chExt cx="552506" cy="552506"/>
            </a:xfrm>
          </p:grpSpPr>
          <p:cxnSp>
            <p:nvCxnSpPr>
              <p:cNvPr id="388" name="直接连接符 387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9" name="椭圆 388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90" name="组合 389"/>
            <p:cNvGrpSpPr/>
            <p:nvPr/>
          </p:nvGrpSpPr>
          <p:grpSpPr>
            <a:xfrm rot="9000000">
              <a:off x="11211158" y="2311297"/>
              <a:ext cx="552506" cy="552506"/>
              <a:chOff x="6961396" y="1528448"/>
              <a:chExt cx="552506" cy="552506"/>
            </a:xfrm>
          </p:grpSpPr>
          <p:cxnSp>
            <p:nvCxnSpPr>
              <p:cNvPr id="391" name="直接连接符 390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2" name="椭圆 391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40" name="组合 439"/>
          <p:cNvGrpSpPr/>
          <p:nvPr/>
        </p:nvGrpSpPr>
        <p:grpSpPr>
          <a:xfrm>
            <a:off x="10398592" y="1274649"/>
            <a:ext cx="526312" cy="526312"/>
            <a:chOff x="10915938" y="1338086"/>
            <a:chExt cx="552506" cy="552506"/>
          </a:xfrm>
        </p:grpSpPr>
        <p:sp>
          <p:nvSpPr>
            <p:cNvPr id="52" name="PA_饼状 1"/>
            <p:cNvSpPr/>
            <p:nvPr>
              <p:custDataLst>
                <p:tags r:id="rId213"/>
              </p:custDataLst>
            </p:nvPr>
          </p:nvSpPr>
          <p:spPr>
            <a:xfrm rot="10800000" flipH="1">
              <a:off x="10915938" y="1338086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10915938" y="1338086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394" name="组合 393"/>
            <p:cNvGrpSpPr/>
            <p:nvPr/>
          </p:nvGrpSpPr>
          <p:grpSpPr>
            <a:xfrm>
              <a:off x="10915938" y="1338086"/>
              <a:ext cx="552506" cy="552506"/>
              <a:chOff x="6961396" y="1528448"/>
              <a:chExt cx="552506" cy="552506"/>
            </a:xfrm>
          </p:grpSpPr>
          <p:cxnSp>
            <p:nvCxnSpPr>
              <p:cNvPr id="395" name="直接连接符 394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6" name="椭圆 39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397" name="组合 396"/>
            <p:cNvGrpSpPr/>
            <p:nvPr/>
          </p:nvGrpSpPr>
          <p:grpSpPr>
            <a:xfrm rot="9000000">
              <a:off x="10915938" y="1338086"/>
              <a:ext cx="552506" cy="552506"/>
              <a:chOff x="6961396" y="1528448"/>
              <a:chExt cx="552506" cy="552506"/>
            </a:xfrm>
          </p:grpSpPr>
          <p:cxnSp>
            <p:nvCxnSpPr>
              <p:cNvPr id="398" name="直接连接符 397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9" name="椭圆 398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39" name="组合 438"/>
          <p:cNvGrpSpPr/>
          <p:nvPr/>
        </p:nvGrpSpPr>
        <p:grpSpPr>
          <a:xfrm>
            <a:off x="9941909" y="420254"/>
            <a:ext cx="526312" cy="526312"/>
            <a:chOff x="10436526" y="441169"/>
            <a:chExt cx="552506" cy="552506"/>
          </a:xfrm>
        </p:grpSpPr>
        <p:sp>
          <p:nvSpPr>
            <p:cNvPr id="53" name="PA_饼状 1"/>
            <p:cNvSpPr/>
            <p:nvPr>
              <p:custDataLst>
                <p:tags r:id="rId214"/>
              </p:custDataLst>
            </p:nvPr>
          </p:nvSpPr>
          <p:spPr>
            <a:xfrm rot="10800000" flipH="1">
              <a:off x="10436526" y="441169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10436526" y="441169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401" name="组合 400"/>
            <p:cNvGrpSpPr/>
            <p:nvPr/>
          </p:nvGrpSpPr>
          <p:grpSpPr>
            <a:xfrm>
              <a:off x="10436526" y="441169"/>
              <a:ext cx="552506" cy="552506"/>
              <a:chOff x="6961396" y="1528448"/>
              <a:chExt cx="552506" cy="552506"/>
            </a:xfrm>
          </p:grpSpPr>
          <p:cxnSp>
            <p:nvCxnSpPr>
              <p:cNvPr id="402" name="直接连接符 401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3" name="椭圆 40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404" name="组合 403"/>
            <p:cNvGrpSpPr/>
            <p:nvPr/>
          </p:nvGrpSpPr>
          <p:grpSpPr>
            <a:xfrm rot="9000000">
              <a:off x="10436526" y="441169"/>
              <a:ext cx="552506" cy="552506"/>
              <a:chOff x="6961396" y="1528448"/>
              <a:chExt cx="552506" cy="552506"/>
            </a:xfrm>
          </p:grpSpPr>
          <p:cxnSp>
            <p:nvCxnSpPr>
              <p:cNvPr id="405" name="直接连接符 404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6" name="椭圆 40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438" name="组合 437"/>
          <p:cNvGrpSpPr/>
          <p:nvPr/>
        </p:nvGrpSpPr>
        <p:grpSpPr>
          <a:xfrm>
            <a:off x="9327317" y="-328629"/>
            <a:ext cx="526312" cy="526313"/>
            <a:chOff x="9791347" y="-344985"/>
            <a:chExt cx="552506" cy="552507"/>
          </a:xfrm>
        </p:grpSpPr>
        <p:sp>
          <p:nvSpPr>
            <p:cNvPr id="54" name="PA_饼状 1"/>
            <p:cNvSpPr/>
            <p:nvPr>
              <p:custDataLst>
                <p:tags r:id="rId215"/>
              </p:custDataLst>
            </p:nvPr>
          </p:nvSpPr>
          <p:spPr>
            <a:xfrm rot="10800000" flipH="1">
              <a:off x="9791347" y="-344985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9791347" y="-344984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408" name="组合 407"/>
            <p:cNvGrpSpPr/>
            <p:nvPr/>
          </p:nvGrpSpPr>
          <p:grpSpPr>
            <a:xfrm>
              <a:off x="9791347" y="-344984"/>
              <a:ext cx="552506" cy="552506"/>
              <a:chOff x="6961396" y="1528448"/>
              <a:chExt cx="552506" cy="552506"/>
            </a:xfrm>
          </p:grpSpPr>
          <p:cxnSp>
            <p:nvCxnSpPr>
              <p:cNvPr id="409" name="直接连接符 408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0" name="椭圆 40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411" name="组合 410"/>
            <p:cNvGrpSpPr/>
            <p:nvPr/>
          </p:nvGrpSpPr>
          <p:grpSpPr>
            <a:xfrm rot="9000000">
              <a:off x="9791347" y="-344984"/>
              <a:ext cx="552506" cy="552506"/>
              <a:chOff x="6961396" y="1528448"/>
              <a:chExt cx="552506" cy="552506"/>
            </a:xfrm>
          </p:grpSpPr>
          <p:cxnSp>
            <p:nvCxnSpPr>
              <p:cNvPr id="412" name="直接连接符 411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3" name="椭圆 41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sp>
        <p:nvSpPr>
          <p:cNvPr id="415" name="PA_文本框 1"/>
          <p:cNvSpPr txBox="1"/>
          <p:nvPr>
            <p:custDataLst>
              <p:tags r:id="rId216"/>
            </p:custDataLst>
          </p:nvPr>
        </p:nvSpPr>
        <p:spPr>
          <a:xfrm>
            <a:off x="5529094" y="2989222"/>
            <a:ext cx="1170106" cy="883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145" spc="572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</a:t>
            </a:r>
            <a:endParaRPr lang="zh-CN" altLang="en-US" sz="5145" spc="572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48" name="组合 447"/>
          <p:cNvGrpSpPr/>
          <p:nvPr/>
        </p:nvGrpSpPr>
        <p:grpSpPr>
          <a:xfrm rot="20580000">
            <a:off x="3140180" y="473188"/>
            <a:ext cx="5911642" cy="5911625"/>
            <a:chOff x="3296285" y="496738"/>
            <a:chExt cx="6205856" cy="6205838"/>
          </a:xfrm>
        </p:grpSpPr>
        <p:sp>
          <p:nvSpPr>
            <p:cNvPr id="472" name="椭圆 471"/>
            <p:cNvSpPr/>
            <p:nvPr/>
          </p:nvSpPr>
          <p:spPr>
            <a:xfrm>
              <a:off x="7220125" y="913584"/>
              <a:ext cx="78265" cy="7826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5500035" y="6207471"/>
              <a:ext cx="78265" cy="78261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74" name="弧形 473"/>
            <p:cNvSpPr/>
            <p:nvPr/>
          </p:nvSpPr>
          <p:spPr>
            <a:xfrm>
              <a:off x="3616640" y="817103"/>
              <a:ext cx="5565143" cy="5565106"/>
            </a:xfrm>
            <a:prstGeom prst="arc">
              <a:avLst>
                <a:gd name="adj1" fmla="val 11796134"/>
                <a:gd name="adj2" fmla="val 17097121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475" name="弧形 474"/>
            <p:cNvSpPr/>
            <p:nvPr/>
          </p:nvSpPr>
          <p:spPr>
            <a:xfrm flipH="1" flipV="1">
              <a:off x="3616640" y="817103"/>
              <a:ext cx="5565143" cy="5565106"/>
            </a:xfrm>
            <a:prstGeom prst="arc">
              <a:avLst>
                <a:gd name="adj1" fmla="val 11796134"/>
                <a:gd name="adj2" fmla="val 17097121"/>
              </a:avLst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3597274" y="358088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3612522" y="328996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3658092" y="300223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5248422" y="6123426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4988856" y="599117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4744537" y="5832506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4518136" y="564917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4312142" y="5443179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4128807" y="521678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3970139" y="497246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3837883" y="4712897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3733476" y="4440925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3658084" y="4159535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3612513" y="3871804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7512454" y="1038337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7772017" y="117059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8016335" y="1329257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8242727" y="151259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8448718" y="1718584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8632053" y="1944981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8790711" y="2189303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8922963" y="2448869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9027348" y="2720838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9102719" y="300223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9148290" y="3289962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9163565" y="3580886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9148338" y="3871805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9102768" y="4159540"/>
              <a:ext cx="37548" cy="375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504" name="PA_椭圆 42"/>
            <p:cNvSpPr/>
            <p:nvPr>
              <p:custDataLst>
                <p:tags r:id="rId217"/>
              </p:custDataLst>
            </p:nvPr>
          </p:nvSpPr>
          <p:spPr>
            <a:xfrm>
              <a:off x="3296285" y="496738"/>
              <a:ext cx="6205856" cy="6205838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715"/>
            </a:p>
          </p:txBody>
        </p:sp>
      </p:grpSp>
      <p:sp>
        <p:nvSpPr>
          <p:cNvPr id="505" name="椭圆 504"/>
          <p:cNvSpPr/>
          <p:nvPr/>
        </p:nvSpPr>
        <p:spPr>
          <a:xfrm flipV="1">
            <a:off x="344166" y="-2322798"/>
            <a:ext cx="11503669" cy="11503595"/>
          </a:xfrm>
          <a:prstGeom prst="ellipse">
            <a:avLst/>
          </a:prstGeom>
          <a:noFill/>
          <a:ln w="22225" cap="rnd">
            <a:solidFill>
              <a:schemeClr val="bg1">
                <a:lumMod val="85000"/>
              </a:schemeClr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105" tIns="43552" rIns="87105" bIns="43552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715"/>
          </a:p>
        </p:txBody>
      </p:sp>
      <p:grpSp>
        <p:nvGrpSpPr>
          <p:cNvPr id="1004" name="组合 1003"/>
          <p:cNvGrpSpPr/>
          <p:nvPr/>
        </p:nvGrpSpPr>
        <p:grpSpPr>
          <a:xfrm>
            <a:off x="3087900" y="-942254"/>
            <a:ext cx="526312" cy="526312"/>
            <a:chOff x="6122959" y="1257118"/>
            <a:chExt cx="552506" cy="552506"/>
          </a:xfrm>
        </p:grpSpPr>
        <p:sp>
          <p:nvSpPr>
            <p:cNvPr id="1005" name="PA_饼状 1"/>
            <p:cNvSpPr/>
            <p:nvPr>
              <p:custDataLst>
                <p:tags r:id="rId218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06" name="椭圆 1005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007" name="组合 1006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11" name="直接连接符 1010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2" name="椭圆 1011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008" name="组合 1007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09" name="直接连接符 1008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0" name="椭圆 100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013" name="组合 1012"/>
          <p:cNvGrpSpPr/>
          <p:nvPr/>
        </p:nvGrpSpPr>
        <p:grpSpPr>
          <a:xfrm>
            <a:off x="3942094" y="-1398830"/>
            <a:ext cx="526312" cy="526312"/>
            <a:chOff x="6122959" y="1257118"/>
            <a:chExt cx="552506" cy="552506"/>
          </a:xfrm>
        </p:grpSpPr>
        <p:sp>
          <p:nvSpPr>
            <p:cNvPr id="1014" name="PA_饼状 1"/>
            <p:cNvSpPr/>
            <p:nvPr>
              <p:custDataLst>
                <p:tags r:id="rId219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15" name="椭圆 1014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016" name="组合 1015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20" name="直接连接符 1019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1" name="椭圆 1020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017" name="组合 1016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18" name="直接连接符 1017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9" name="椭圆 1018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022" name="组合 1021"/>
          <p:cNvGrpSpPr/>
          <p:nvPr/>
        </p:nvGrpSpPr>
        <p:grpSpPr>
          <a:xfrm>
            <a:off x="4868948" y="-1679989"/>
            <a:ext cx="526312" cy="526312"/>
            <a:chOff x="6122959" y="1257118"/>
            <a:chExt cx="552506" cy="552506"/>
          </a:xfrm>
        </p:grpSpPr>
        <p:sp>
          <p:nvSpPr>
            <p:cNvPr id="1023" name="PA_饼状 1"/>
            <p:cNvSpPr/>
            <p:nvPr>
              <p:custDataLst>
                <p:tags r:id="rId220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24" name="椭圆 1023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025" name="组合 1024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29" name="直接连接符 1028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0" name="椭圆 102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026" name="组合 1025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27" name="直接连接符 1026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8" name="椭圆 1027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031" name="组合 1030"/>
          <p:cNvGrpSpPr/>
          <p:nvPr/>
        </p:nvGrpSpPr>
        <p:grpSpPr>
          <a:xfrm>
            <a:off x="5832844" y="-1774924"/>
            <a:ext cx="526312" cy="526312"/>
            <a:chOff x="6122959" y="1257118"/>
            <a:chExt cx="552506" cy="552506"/>
          </a:xfrm>
        </p:grpSpPr>
        <p:sp>
          <p:nvSpPr>
            <p:cNvPr id="1032" name="PA_饼状 1"/>
            <p:cNvSpPr/>
            <p:nvPr>
              <p:custDataLst>
                <p:tags r:id="rId221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33" name="椭圆 1032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034" name="组合 1033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38" name="直接连接符 1037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9" name="椭圆 1038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035" name="组合 1034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36" name="直接连接符 1035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7" name="椭圆 1036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040" name="组合 1039"/>
          <p:cNvGrpSpPr/>
          <p:nvPr/>
        </p:nvGrpSpPr>
        <p:grpSpPr>
          <a:xfrm>
            <a:off x="6796740" y="-1679989"/>
            <a:ext cx="526312" cy="526312"/>
            <a:chOff x="6122959" y="1257118"/>
            <a:chExt cx="552506" cy="552506"/>
          </a:xfrm>
        </p:grpSpPr>
        <p:sp>
          <p:nvSpPr>
            <p:cNvPr id="1041" name="PA_饼状 1"/>
            <p:cNvSpPr/>
            <p:nvPr>
              <p:custDataLst>
                <p:tags r:id="rId222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42" name="椭圆 1041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043" name="组合 1042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47" name="直接连接符 1046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8" name="椭圆 1047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044" name="组合 1043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45" name="直接连接符 1044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6" name="椭圆 104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049" name="组合 1048"/>
          <p:cNvGrpSpPr/>
          <p:nvPr/>
        </p:nvGrpSpPr>
        <p:grpSpPr>
          <a:xfrm>
            <a:off x="7723594" y="-1398830"/>
            <a:ext cx="526312" cy="526312"/>
            <a:chOff x="6122959" y="1257118"/>
            <a:chExt cx="552506" cy="552506"/>
          </a:xfrm>
        </p:grpSpPr>
        <p:sp>
          <p:nvSpPr>
            <p:cNvPr id="1050" name="PA_饼状 1"/>
            <p:cNvSpPr/>
            <p:nvPr>
              <p:custDataLst>
                <p:tags r:id="rId223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51" name="椭圆 1050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052" name="组合 1051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56" name="直接连接符 1055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7" name="椭圆 1056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053" name="组合 1052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54" name="直接连接符 1053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5" name="椭圆 1054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058" name="组合 1057"/>
          <p:cNvGrpSpPr/>
          <p:nvPr/>
        </p:nvGrpSpPr>
        <p:grpSpPr>
          <a:xfrm>
            <a:off x="8577787" y="-942254"/>
            <a:ext cx="526312" cy="526312"/>
            <a:chOff x="6122959" y="1257118"/>
            <a:chExt cx="552506" cy="552506"/>
          </a:xfrm>
        </p:grpSpPr>
        <p:sp>
          <p:nvSpPr>
            <p:cNvPr id="1059" name="PA_饼状 1"/>
            <p:cNvSpPr/>
            <p:nvPr>
              <p:custDataLst>
                <p:tags r:id="rId224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060" name="椭圆 1059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061" name="组合 1060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65" name="直接连接符 1064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6" name="椭圆 106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062" name="组合 1061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063" name="直接连接符 1062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4" name="椭圆 1063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148" name="组合 1147"/>
          <p:cNvGrpSpPr/>
          <p:nvPr/>
        </p:nvGrpSpPr>
        <p:grpSpPr>
          <a:xfrm>
            <a:off x="8577787" y="7273942"/>
            <a:ext cx="526312" cy="526312"/>
            <a:chOff x="6122959" y="1257118"/>
            <a:chExt cx="552506" cy="552506"/>
          </a:xfrm>
        </p:grpSpPr>
        <p:sp>
          <p:nvSpPr>
            <p:cNvPr id="1149" name="PA_饼状 1"/>
            <p:cNvSpPr/>
            <p:nvPr>
              <p:custDataLst>
                <p:tags r:id="rId225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50" name="椭圆 1149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151" name="组合 1150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155" name="直接连接符 1154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6" name="椭圆 1155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152" name="组合 1151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153" name="直接连接符 1152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4" name="椭圆 1153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157" name="组合 1156"/>
          <p:cNvGrpSpPr/>
          <p:nvPr/>
        </p:nvGrpSpPr>
        <p:grpSpPr>
          <a:xfrm>
            <a:off x="7723594" y="7730518"/>
            <a:ext cx="526312" cy="526312"/>
            <a:chOff x="6122959" y="1257118"/>
            <a:chExt cx="552506" cy="552506"/>
          </a:xfrm>
        </p:grpSpPr>
        <p:sp>
          <p:nvSpPr>
            <p:cNvPr id="1158" name="PA_饼状 1"/>
            <p:cNvSpPr/>
            <p:nvPr>
              <p:custDataLst>
                <p:tags r:id="rId226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59" name="椭圆 1158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160" name="组合 1159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164" name="直接连接符 1163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5" name="椭圆 1164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161" name="组合 1160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162" name="直接连接符 1161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3" name="椭圆 116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166" name="组合 1165"/>
          <p:cNvGrpSpPr/>
          <p:nvPr/>
        </p:nvGrpSpPr>
        <p:grpSpPr>
          <a:xfrm>
            <a:off x="6796740" y="8011676"/>
            <a:ext cx="526312" cy="526312"/>
            <a:chOff x="6122959" y="1257118"/>
            <a:chExt cx="552506" cy="552506"/>
          </a:xfrm>
        </p:grpSpPr>
        <p:sp>
          <p:nvSpPr>
            <p:cNvPr id="1167" name="PA_饼状 1"/>
            <p:cNvSpPr/>
            <p:nvPr>
              <p:custDataLst>
                <p:tags r:id="rId227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68" name="椭圆 1167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169" name="组合 1168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173" name="直接连接符 1172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4" name="椭圆 1173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170" name="组合 1169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171" name="直接连接符 1170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2" name="椭圆 1171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175" name="组合 1174"/>
          <p:cNvGrpSpPr/>
          <p:nvPr/>
        </p:nvGrpSpPr>
        <p:grpSpPr>
          <a:xfrm>
            <a:off x="5832844" y="8106612"/>
            <a:ext cx="526312" cy="526312"/>
            <a:chOff x="6122959" y="1257118"/>
            <a:chExt cx="552506" cy="552506"/>
          </a:xfrm>
        </p:grpSpPr>
        <p:sp>
          <p:nvSpPr>
            <p:cNvPr id="1176" name="PA_饼状 1"/>
            <p:cNvSpPr/>
            <p:nvPr>
              <p:custDataLst>
                <p:tags r:id="rId228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77" name="椭圆 1176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178" name="组合 1177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182" name="直接连接符 1181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3" name="椭圆 1182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179" name="组合 1178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180" name="直接连接符 1179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1" name="椭圆 1180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184" name="组合 1183"/>
          <p:cNvGrpSpPr/>
          <p:nvPr/>
        </p:nvGrpSpPr>
        <p:grpSpPr>
          <a:xfrm>
            <a:off x="4868948" y="8011676"/>
            <a:ext cx="526312" cy="526312"/>
            <a:chOff x="6122959" y="1257118"/>
            <a:chExt cx="552506" cy="552506"/>
          </a:xfrm>
        </p:grpSpPr>
        <p:sp>
          <p:nvSpPr>
            <p:cNvPr id="1185" name="PA_饼状 1"/>
            <p:cNvSpPr/>
            <p:nvPr>
              <p:custDataLst>
                <p:tags r:id="rId229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86" name="椭圆 1185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187" name="组合 1186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191" name="直接连接符 1190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2" name="椭圆 1191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188" name="组合 1187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189" name="直接连接符 1188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0" name="椭圆 118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193" name="组合 1192"/>
          <p:cNvGrpSpPr/>
          <p:nvPr/>
        </p:nvGrpSpPr>
        <p:grpSpPr>
          <a:xfrm>
            <a:off x="3942094" y="7730518"/>
            <a:ext cx="526312" cy="526312"/>
            <a:chOff x="6122959" y="1257118"/>
            <a:chExt cx="552506" cy="552506"/>
          </a:xfrm>
        </p:grpSpPr>
        <p:sp>
          <p:nvSpPr>
            <p:cNvPr id="1194" name="PA_饼状 1"/>
            <p:cNvSpPr/>
            <p:nvPr>
              <p:custDataLst>
                <p:tags r:id="rId230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195" name="椭圆 1194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196" name="组合 1195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200" name="直接连接符 1199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1" name="椭圆 1200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197" name="组合 1196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198" name="直接连接符 1197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9" name="椭圆 1198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202" name="组合 1201"/>
          <p:cNvGrpSpPr/>
          <p:nvPr/>
        </p:nvGrpSpPr>
        <p:grpSpPr>
          <a:xfrm>
            <a:off x="3087900" y="7273942"/>
            <a:ext cx="526312" cy="526312"/>
            <a:chOff x="6122959" y="1257118"/>
            <a:chExt cx="552506" cy="552506"/>
          </a:xfrm>
        </p:grpSpPr>
        <p:sp>
          <p:nvSpPr>
            <p:cNvPr id="1203" name="PA_饼状 1"/>
            <p:cNvSpPr/>
            <p:nvPr>
              <p:custDataLst>
                <p:tags r:id="rId231"/>
              </p:custDataLst>
            </p:nvPr>
          </p:nvSpPr>
          <p:spPr>
            <a:xfrm rot="10800000" flipH="1">
              <a:off x="6122959" y="1257118"/>
              <a:ext cx="552506" cy="552506"/>
            </a:xfrm>
            <a:prstGeom prst="pie">
              <a:avLst>
                <a:gd name="adj1" fmla="val 16288709"/>
                <a:gd name="adj2" fmla="val 13812551"/>
              </a:avLst>
            </a:prstGeom>
            <a:solidFill>
              <a:srgbClr val="E9E7E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1204" name="椭圆 1203"/>
            <p:cNvSpPr/>
            <p:nvPr/>
          </p:nvSpPr>
          <p:spPr>
            <a:xfrm>
              <a:off x="6122959" y="1257118"/>
              <a:ext cx="552506" cy="552506"/>
            </a:xfrm>
            <a:prstGeom prst="ellipse">
              <a:avLst/>
            </a:prstGeom>
            <a:noFill/>
            <a:ln w="19050">
              <a:solidFill>
                <a:srgbClr val="E0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grpSp>
          <p:nvGrpSpPr>
            <p:cNvPr id="1205" name="组合 1204"/>
            <p:cNvGrpSpPr/>
            <p:nvPr/>
          </p:nvGrpSpPr>
          <p:grpSpPr>
            <a:xfrm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209" name="直接连接符 1208"/>
              <p:cNvCxnSpPr/>
              <p:nvPr/>
            </p:nvCxnSpPr>
            <p:spPr>
              <a:xfrm>
                <a:off x="7237649" y="1804701"/>
                <a:ext cx="0" cy="245241"/>
              </a:xfrm>
              <a:prstGeom prst="line">
                <a:avLst/>
              </a:prstGeom>
              <a:ln w="25400" cap="rnd">
                <a:solidFill>
                  <a:srgbClr val="1DC4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0" name="椭圆 1209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  <p:grpSp>
          <p:nvGrpSpPr>
            <p:cNvPr id="1206" name="组合 1205"/>
            <p:cNvGrpSpPr/>
            <p:nvPr/>
          </p:nvGrpSpPr>
          <p:grpSpPr>
            <a:xfrm rot="9000000">
              <a:off x="6122959" y="1257118"/>
              <a:ext cx="552506" cy="552506"/>
              <a:chOff x="6961396" y="1528448"/>
              <a:chExt cx="552506" cy="552506"/>
            </a:xfrm>
          </p:grpSpPr>
          <p:cxnSp>
            <p:nvCxnSpPr>
              <p:cNvPr id="1207" name="直接连接符 1206"/>
              <p:cNvCxnSpPr/>
              <p:nvPr/>
            </p:nvCxnSpPr>
            <p:spPr>
              <a:xfrm flipH="1">
                <a:off x="7237649" y="1747523"/>
                <a:ext cx="142082" cy="57178"/>
              </a:xfrm>
              <a:prstGeom prst="line">
                <a:avLst/>
              </a:prstGeom>
              <a:ln w="31750" cap="rnd">
                <a:solidFill>
                  <a:srgbClr val="254AA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8" name="椭圆 1207"/>
              <p:cNvSpPr/>
              <p:nvPr/>
            </p:nvSpPr>
            <p:spPr>
              <a:xfrm>
                <a:off x="6961396" y="1528448"/>
                <a:ext cx="552506" cy="552506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15"/>
              </a:p>
            </p:txBody>
          </p:sp>
        </p:grpSp>
      </p:grpSp>
      <p:grpSp>
        <p:nvGrpSpPr>
          <p:cNvPr id="1484" name="组合 1483"/>
          <p:cNvGrpSpPr/>
          <p:nvPr/>
        </p:nvGrpSpPr>
        <p:grpSpPr>
          <a:xfrm>
            <a:off x="5714163" y="-44614375"/>
            <a:ext cx="0" cy="44386500"/>
            <a:chOff x="5714163" y="-44614375"/>
            <a:chExt cx="0" cy="44386500"/>
          </a:xfrm>
        </p:grpSpPr>
        <p:cxnSp>
          <p:nvCxnSpPr>
            <p:cNvPr id="1485" name="直接连接符 1484"/>
            <p:cNvCxnSpPr/>
            <p:nvPr/>
          </p:nvCxnSpPr>
          <p:spPr>
            <a:xfrm>
              <a:off x="5714163" y="-104767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86" name="直接连接符 1485"/>
            <p:cNvCxnSpPr/>
            <p:nvPr/>
          </p:nvCxnSpPr>
          <p:spPr>
            <a:xfrm>
              <a:off x="5714163" y="-129151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87" name="直接连接符 1486"/>
            <p:cNvCxnSpPr/>
            <p:nvPr/>
          </p:nvCxnSpPr>
          <p:spPr>
            <a:xfrm>
              <a:off x="5714163" y="-153535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88" name="直接连接符 1487"/>
            <p:cNvCxnSpPr/>
            <p:nvPr/>
          </p:nvCxnSpPr>
          <p:spPr>
            <a:xfrm>
              <a:off x="5714163" y="-177919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89" name="直接连接符 1488"/>
            <p:cNvCxnSpPr/>
            <p:nvPr/>
          </p:nvCxnSpPr>
          <p:spPr>
            <a:xfrm>
              <a:off x="5714163" y="-7231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90" name="直接连接符 1489"/>
            <p:cNvCxnSpPr/>
            <p:nvPr/>
          </p:nvCxnSpPr>
          <p:spPr>
            <a:xfrm>
              <a:off x="5714163" y="-31615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91" name="直接连接符 1490"/>
            <p:cNvCxnSpPr/>
            <p:nvPr/>
          </p:nvCxnSpPr>
          <p:spPr>
            <a:xfrm>
              <a:off x="5714163" y="-55999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92" name="直接连接符 1491"/>
            <p:cNvCxnSpPr/>
            <p:nvPr/>
          </p:nvCxnSpPr>
          <p:spPr>
            <a:xfrm>
              <a:off x="5714163" y="-80383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93" name="直接连接符 1492"/>
            <p:cNvCxnSpPr/>
            <p:nvPr/>
          </p:nvCxnSpPr>
          <p:spPr>
            <a:xfrm>
              <a:off x="5714163" y="-275455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94" name="直接连接符 1493"/>
            <p:cNvCxnSpPr/>
            <p:nvPr/>
          </p:nvCxnSpPr>
          <p:spPr>
            <a:xfrm>
              <a:off x="5714163" y="-202303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95" name="直接连接符 1494"/>
            <p:cNvCxnSpPr/>
            <p:nvPr/>
          </p:nvCxnSpPr>
          <p:spPr>
            <a:xfrm>
              <a:off x="5714163" y="-226687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96" name="直接连接符 1495"/>
            <p:cNvCxnSpPr/>
            <p:nvPr/>
          </p:nvCxnSpPr>
          <p:spPr>
            <a:xfrm>
              <a:off x="5714163" y="-251071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97" name="直接连接符 1496"/>
            <p:cNvCxnSpPr/>
            <p:nvPr/>
          </p:nvCxnSpPr>
          <p:spPr>
            <a:xfrm>
              <a:off x="5714163" y="-299839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98" name="直接连接符 1497"/>
            <p:cNvCxnSpPr/>
            <p:nvPr/>
          </p:nvCxnSpPr>
          <p:spPr>
            <a:xfrm>
              <a:off x="5714163" y="-324223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99" name="直接连接符 1498"/>
            <p:cNvCxnSpPr/>
            <p:nvPr/>
          </p:nvCxnSpPr>
          <p:spPr>
            <a:xfrm>
              <a:off x="5714163" y="-348607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00" name="直接连接符 1499"/>
            <p:cNvCxnSpPr/>
            <p:nvPr/>
          </p:nvCxnSpPr>
          <p:spPr>
            <a:xfrm>
              <a:off x="5714163" y="-446143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01" name="直接连接符 1500"/>
            <p:cNvCxnSpPr/>
            <p:nvPr/>
          </p:nvCxnSpPr>
          <p:spPr>
            <a:xfrm>
              <a:off x="5714163" y="-372991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02" name="直接连接符 1501"/>
            <p:cNvCxnSpPr/>
            <p:nvPr/>
          </p:nvCxnSpPr>
          <p:spPr>
            <a:xfrm>
              <a:off x="5714163" y="-397375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03" name="直接连接符 1502"/>
            <p:cNvCxnSpPr/>
            <p:nvPr/>
          </p:nvCxnSpPr>
          <p:spPr>
            <a:xfrm>
              <a:off x="5714163" y="-421759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504" name="组合 1503"/>
          <p:cNvGrpSpPr/>
          <p:nvPr/>
        </p:nvGrpSpPr>
        <p:grpSpPr>
          <a:xfrm>
            <a:off x="6477838" y="-44614375"/>
            <a:ext cx="0" cy="44386500"/>
            <a:chOff x="6477838" y="-44614375"/>
            <a:chExt cx="0" cy="44386500"/>
          </a:xfrm>
        </p:grpSpPr>
        <p:cxnSp>
          <p:nvCxnSpPr>
            <p:cNvPr id="1505" name="直接连接符 1504"/>
            <p:cNvCxnSpPr/>
            <p:nvPr/>
          </p:nvCxnSpPr>
          <p:spPr>
            <a:xfrm>
              <a:off x="6477838" y="-104767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06" name="直接连接符 1505"/>
            <p:cNvCxnSpPr/>
            <p:nvPr/>
          </p:nvCxnSpPr>
          <p:spPr>
            <a:xfrm>
              <a:off x="6477838" y="-129151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07" name="直接连接符 1506"/>
            <p:cNvCxnSpPr/>
            <p:nvPr/>
          </p:nvCxnSpPr>
          <p:spPr>
            <a:xfrm>
              <a:off x="6477838" y="-153535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08" name="直接连接符 1507"/>
            <p:cNvCxnSpPr/>
            <p:nvPr/>
          </p:nvCxnSpPr>
          <p:spPr>
            <a:xfrm>
              <a:off x="6477838" y="-177919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09" name="直接连接符 1508"/>
            <p:cNvCxnSpPr/>
            <p:nvPr/>
          </p:nvCxnSpPr>
          <p:spPr>
            <a:xfrm>
              <a:off x="6477838" y="-7231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10" name="直接连接符 1509"/>
            <p:cNvCxnSpPr/>
            <p:nvPr/>
          </p:nvCxnSpPr>
          <p:spPr>
            <a:xfrm>
              <a:off x="6477838" y="-31615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11" name="直接连接符 1510"/>
            <p:cNvCxnSpPr/>
            <p:nvPr/>
          </p:nvCxnSpPr>
          <p:spPr>
            <a:xfrm>
              <a:off x="6477838" y="-55999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12" name="直接连接符 1511"/>
            <p:cNvCxnSpPr/>
            <p:nvPr/>
          </p:nvCxnSpPr>
          <p:spPr>
            <a:xfrm>
              <a:off x="6477838" y="-80383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13" name="直接连接符 1512"/>
            <p:cNvCxnSpPr/>
            <p:nvPr/>
          </p:nvCxnSpPr>
          <p:spPr>
            <a:xfrm>
              <a:off x="6477838" y="-275455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14" name="直接连接符 1513"/>
            <p:cNvCxnSpPr/>
            <p:nvPr/>
          </p:nvCxnSpPr>
          <p:spPr>
            <a:xfrm>
              <a:off x="6477838" y="-202303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15" name="直接连接符 1514"/>
            <p:cNvCxnSpPr/>
            <p:nvPr/>
          </p:nvCxnSpPr>
          <p:spPr>
            <a:xfrm>
              <a:off x="6477838" y="-226687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16" name="直接连接符 1515"/>
            <p:cNvCxnSpPr/>
            <p:nvPr/>
          </p:nvCxnSpPr>
          <p:spPr>
            <a:xfrm>
              <a:off x="6477838" y="-251071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17" name="直接连接符 1516"/>
            <p:cNvCxnSpPr/>
            <p:nvPr/>
          </p:nvCxnSpPr>
          <p:spPr>
            <a:xfrm>
              <a:off x="6477838" y="-299839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18" name="直接连接符 1517"/>
            <p:cNvCxnSpPr/>
            <p:nvPr/>
          </p:nvCxnSpPr>
          <p:spPr>
            <a:xfrm>
              <a:off x="6477838" y="-324223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19" name="直接连接符 1518"/>
            <p:cNvCxnSpPr/>
            <p:nvPr/>
          </p:nvCxnSpPr>
          <p:spPr>
            <a:xfrm>
              <a:off x="6477838" y="-348607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20" name="直接连接符 1519"/>
            <p:cNvCxnSpPr/>
            <p:nvPr/>
          </p:nvCxnSpPr>
          <p:spPr>
            <a:xfrm>
              <a:off x="6477838" y="-446143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21" name="直接连接符 1520"/>
            <p:cNvCxnSpPr/>
            <p:nvPr/>
          </p:nvCxnSpPr>
          <p:spPr>
            <a:xfrm>
              <a:off x="6477838" y="-372991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22" name="直接连接符 1521"/>
            <p:cNvCxnSpPr/>
            <p:nvPr/>
          </p:nvCxnSpPr>
          <p:spPr>
            <a:xfrm>
              <a:off x="6477838" y="-397375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523" name="直接连接符 1522"/>
            <p:cNvCxnSpPr/>
            <p:nvPr/>
          </p:nvCxnSpPr>
          <p:spPr>
            <a:xfrm>
              <a:off x="6477838" y="-42175975"/>
              <a:ext cx="0" cy="49530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524" name="矩形 1523"/>
          <p:cNvSpPr/>
          <p:nvPr/>
        </p:nvSpPr>
        <p:spPr>
          <a:xfrm>
            <a:off x="4078514" y="0"/>
            <a:ext cx="40349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25" name="PA_直接连接符 4"/>
          <p:cNvCxnSpPr/>
          <p:nvPr>
            <p:custDataLst>
              <p:tags r:id="rId232"/>
            </p:custDataLst>
          </p:nvPr>
        </p:nvCxnSpPr>
        <p:spPr>
          <a:xfrm>
            <a:off x="4790831" y="-185894"/>
            <a:ext cx="0" cy="7229789"/>
          </a:xfrm>
          <a:prstGeom prst="line">
            <a:avLst/>
          </a:prstGeom>
          <a:noFill/>
          <a:ln w="25400" cap="rnd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26" name="PA_直接连接符 5"/>
          <p:cNvCxnSpPr/>
          <p:nvPr>
            <p:custDataLst>
              <p:tags r:id="rId233"/>
            </p:custDataLst>
          </p:nvPr>
        </p:nvCxnSpPr>
        <p:spPr>
          <a:xfrm>
            <a:off x="7401169" y="-185894"/>
            <a:ext cx="0" cy="7229789"/>
          </a:xfrm>
          <a:prstGeom prst="line">
            <a:avLst/>
          </a:prstGeom>
          <a:noFill/>
          <a:ln w="25400" cap="rnd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27" name="PA_椭圆 30"/>
          <p:cNvSpPr/>
          <p:nvPr>
            <p:custDataLst>
              <p:tags r:id="rId234"/>
            </p:custDataLst>
          </p:nvPr>
        </p:nvSpPr>
        <p:spPr>
          <a:xfrm>
            <a:off x="5985939" y="3169444"/>
            <a:ext cx="220122" cy="220120"/>
          </a:xfrm>
          <a:prstGeom prst="ellipse">
            <a:avLst/>
          </a:prstGeom>
          <a:noFill/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528" name="PA_椭圆 30"/>
          <p:cNvSpPr/>
          <p:nvPr>
            <p:custDataLst>
              <p:tags r:id="rId235"/>
            </p:custDataLst>
          </p:nvPr>
        </p:nvSpPr>
        <p:spPr>
          <a:xfrm>
            <a:off x="5104130" y="3169444"/>
            <a:ext cx="220122" cy="220120"/>
          </a:xfrm>
          <a:prstGeom prst="ellipse">
            <a:avLst/>
          </a:prstGeom>
          <a:noFill/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529" name="PA_椭圆 30"/>
          <p:cNvSpPr/>
          <p:nvPr>
            <p:custDataLst>
              <p:tags r:id="rId236"/>
            </p:custDataLst>
          </p:nvPr>
        </p:nvSpPr>
        <p:spPr>
          <a:xfrm>
            <a:off x="5104130" y="3169444"/>
            <a:ext cx="220122" cy="220120"/>
          </a:xfrm>
          <a:prstGeom prst="ellipse">
            <a:avLst/>
          </a:prstGeom>
          <a:noFill/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530" name="PA_椭圆 30"/>
          <p:cNvSpPr/>
          <p:nvPr>
            <p:custDataLst>
              <p:tags r:id="rId237"/>
            </p:custDataLst>
          </p:nvPr>
        </p:nvSpPr>
        <p:spPr>
          <a:xfrm>
            <a:off x="5104130" y="3169444"/>
            <a:ext cx="220122" cy="220120"/>
          </a:xfrm>
          <a:prstGeom prst="ellipse">
            <a:avLst/>
          </a:prstGeom>
          <a:noFill/>
          <a:ln w="254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15"/>
          </a:p>
        </p:txBody>
      </p:sp>
      <p:sp>
        <p:nvSpPr>
          <p:cNvPr id="1531" name="PA_文本框 138"/>
          <p:cNvSpPr txBox="1"/>
          <p:nvPr>
            <p:custDataLst>
              <p:tags r:id="rId238"/>
            </p:custDataLst>
          </p:nvPr>
        </p:nvSpPr>
        <p:spPr>
          <a:xfrm>
            <a:off x="5989109" y="4402237"/>
            <a:ext cx="213783" cy="724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17000" dirty="0">
                <a:ln w="25400">
                  <a:gradFill flip="none" rotWithShape="1">
                    <a:gsLst>
                      <a:gs pos="83000">
                        <a:srgbClr val="51F5F1"/>
                      </a:gs>
                      <a:gs pos="75000">
                        <a:srgbClr val="00518E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4000">
                      <a:srgbClr val="00518E"/>
                    </a:gs>
                    <a:gs pos="83000">
                      <a:srgbClr val="51F5F1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25400">
                <a:gradFill flip="none" rotWithShape="1">
                  <a:gsLst>
                    <a:gs pos="83000">
                      <a:srgbClr val="51F5F1"/>
                    </a:gs>
                    <a:gs pos="75000">
                      <a:srgbClr val="00518E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4000">
                    <a:srgbClr val="00518E"/>
                  </a:gs>
                  <a:gs pos="83000">
                    <a:srgbClr val="51F5F1"/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25400">
                  <a:gradFill flip="none" rotWithShape="1">
                    <a:gsLst>
                      <a:gs pos="83000">
                        <a:srgbClr val="51F5F1">
                          <a:alpha val="90000"/>
                        </a:srgbClr>
                      </a:gs>
                      <a:gs pos="75000">
                        <a:srgbClr val="00518E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5000">
                      <a:srgbClr val="00518E"/>
                    </a:gs>
                    <a:gs pos="83000">
                      <a:srgbClr val="51F5F1">
                        <a:alpha val="9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25400">
                <a:gradFill flip="none" rotWithShape="1">
                  <a:gsLst>
                    <a:gs pos="83000">
                      <a:srgbClr val="51F5F1">
                        <a:alpha val="90000"/>
                      </a:srgbClr>
                    </a:gs>
                    <a:gs pos="75000">
                      <a:srgbClr val="00518E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5000">
                    <a:srgbClr val="00518E"/>
                  </a:gs>
                  <a:gs pos="83000">
                    <a:srgbClr val="51F5F1">
                      <a:alpha val="9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19050">
                  <a:gradFill flip="none" rotWithShape="1">
                    <a:gsLst>
                      <a:gs pos="83000">
                        <a:srgbClr val="51F5F1">
                          <a:alpha val="80000"/>
                        </a:srgbClr>
                      </a:gs>
                      <a:gs pos="75000">
                        <a:srgbClr val="00518E">
                          <a:alpha val="8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5000">
                      <a:srgbClr val="00518E">
                        <a:alpha val="80000"/>
                      </a:srgbClr>
                    </a:gs>
                    <a:gs pos="83000">
                      <a:srgbClr val="51F5F1">
                        <a:alpha val="8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19050">
                <a:gradFill flip="none" rotWithShape="1">
                  <a:gsLst>
                    <a:gs pos="83000">
                      <a:srgbClr val="51F5F1">
                        <a:alpha val="80000"/>
                      </a:srgbClr>
                    </a:gs>
                    <a:gs pos="75000">
                      <a:srgbClr val="00518E">
                        <a:alpha val="8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5000">
                    <a:srgbClr val="00518E">
                      <a:alpha val="80000"/>
                    </a:srgbClr>
                  </a:gs>
                  <a:gs pos="83000">
                    <a:srgbClr val="51F5F1">
                      <a:alpha val="8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19050">
                  <a:gradFill flip="none" rotWithShape="1">
                    <a:gsLst>
                      <a:gs pos="83000">
                        <a:srgbClr val="51F5F1">
                          <a:alpha val="70000"/>
                        </a:srgbClr>
                      </a:gs>
                      <a:gs pos="75000">
                        <a:srgbClr val="00518E">
                          <a:alpha val="7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5000">
                      <a:srgbClr val="00518E">
                        <a:alpha val="70000"/>
                      </a:srgbClr>
                    </a:gs>
                    <a:gs pos="83000">
                      <a:srgbClr val="51F5F1">
                        <a:alpha val="7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19050">
                <a:gradFill flip="none" rotWithShape="1">
                  <a:gsLst>
                    <a:gs pos="83000">
                      <a:srgbClr val="51F5F1">
                        <a:alpha val="70000"/>
                      </a:srgbClr>
                    </a:gs>
                    <a:gs pos="75000">
                      <a:srgbClr val="00518E">
                        <a:alpha val="7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5000">
                    <a:srgbClr val="00518E">
                      <a:alpha val="70000"/>
                    </a:srgbClr>
                  </a:gs>
                  <a:gs pos="83000">
                    <a:srgbClr val="51F5F1">
                      <a:alpha val="7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12700">
                  <a:gradFill flip="none" rotWithShape="1">
                    <a:gsLst>
                      <a:gs pos="83000">
                        <a:srgbClr val="51F5F1">
                          <a:alpha val="60000"/>
                        </a:srgbClr>
                      </a:gs>
                      <a:gs pos="75000">
                        <a:srgbClr val="00518E">
                          <a:alpha val="6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5000">
                      <a:srgbClr val="00518E">
                        <a:alpha val="60000"/>
                      </a:srgbClr>
                    </a:gs>
                    <a:gs pos="83000">
                      <a:srgbClr val="51F5F1">
                        <a:alpha val="6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12700">
                <a:gradFill flip="none" rotWithShape="1">
                  <a:gsLst>
                    <a:gs pos="83000">
                      <a:srgbClr val="51F5F1">
                        <a:alpha val="60000"/>
                      </a:srgbClr>
                    </a:gs>
                    <a:gs pos="75000">
                      <a:srgbClr val="00518E">
                        <a:alpha val="6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5000">
                    <a:srgbClr val="00518E">
                      <a:alpha val="60000"/>
                    </a:srgbClr>
                  </a:gs>
                  <a:gs pos="83000">
                    <a:srgbClr val="51F5F1">
                      <a:alpha val="6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gradFill flip="none" rotWithShape="1">
                    <a:gsLst>
                      <a:gs pos="83000">
                        <a:srgbClr val="51F5F1">
                          <a:alpha val="50000"/>
                        </a:srgbClr>
                      </a:gs>
                      <a:gs pos="75000">
                        <a:srgbClr val="00518E">
                          <a:alpha val="5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5000">
                      <a:srgbClr val="00518E">
                        <a:alpha val="50000"/>
                      </a:srgbClr>
                    </a:gs>
                    <a:gs pos="83000">
                      <a:srgbClr val="51F5F1">
                        <a:alpha val="5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6350">
                <a:gradFill flip="none" rotWithShape="1">
                  <a:gsLst>
                    <a:gs pos="83000">
                      <a:srgbClr val="51F5F1">
                        <a:alpha val="50000"/>
                      </a:srgbClr>
                    </a:gs>
                    <a:gs pos="75000">
                      <a:srgbClr val="00518E">
                        <a:alpha val="5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5000">
                    <a:srgbClr val="00518E">
                      <a:alpha val="50000"/>
                    </a:srgbClr>
                  </a:gs>
                  <a:gs pos="83000">
                    <a:srgbClr val="51F5F1">
                      <a:alpha val="5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40000"/>
                      </a:srgbClr>
                    </a:gs>
                    <a:gs pos="83000">
                      <a:srgbClr val="51F5F1">
                        <a:alpha val="4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40000"/>
                    </a:srgbClr>
                  </a:gs>
                  <a:gs pos="83000">
                    <a:srgbClr val="51F5F1">
                      <a:alpha val="4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30000"/>
                      </a:srgbClr>
                    </a:gs>
                    <a:gs pos="83000">
                      <a:srgbClr val="51F5F1">
                        <a:alpha val="3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30000"/>
                    </a:srgbClr>
                  </a:gs>
                  <a:gs pos="83000">
                    <a:srgbClr val="51F5F1">
                      <a:alpha val="3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20000"/>
                      </a:srgbClr>
                    </a:gs>
                    <a:gs pos="83000">
                      <a:srgbClr val="51F5F1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20000"/>
                    </a:srgbClr>
                  </a:gs>
                  <a:gs pos="83000">
                    <a:srgbClr val="51F5F1">
                      <a:alpha val="2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10000"/>
                      </a:srgbClr>
                    </a:gs>
                    <a:gs pos="83000">
                      <a:srgbClr val="51F5F1">
                        <a:alpha val="1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10000"/>
                    </a:srgbClr>
                  </a:gs>
                  <a:gs pos="83000">
                    <a:srgbClr val="51F5F1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10000"/>
                      </a:srgbClr>
                    </a:gs>
                    <a:gs pos="83000">
                      <a:srgbClr val="51F5F1">
                        <a:alpha val="1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10000"/>
                    </a:srgbClr>
                  </a:gs>
                  <a:gs pos="83000">
                    <a:srgbClr val="51F5F1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10000"/>
                      </a:srgbClr>
                    </a:gs>
                    <a:gs pos="83000">
                      <a:srgbClr val="51F5F1">
                        <a:alpha val="1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10000"/>
                    </a:srgbClr>
                  </a:gs>
                  <a:gs pos="83000">
                    <a:srgbClr val="51F5F1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10000"/>
                      </a:srgbClr>
                    </a:gs>
                    <a:gs pos="83000">
                      <a:srgbClr val="51F5F1">
                        <a:alpha val="1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10000"/>
                    </a:srgbClr>
                  </a:gs>
                  <a:gs pos="83000">
                    <a:srgbClr val="51F5F1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5000"/>
                      </a:srgbClr>
                    </a:gs>
                    <a:gs pos="83000">
                      <a:srgbClr val="51F5F1">
                        <a:alpha val="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5000"/>
                    </a:srgbClr>
                  </a:gs>
                  <a:gs pos="83000">
                    <a:srgbClr val="51F5F1">
                      <a:alpha val="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</p:txBody>
      </p:sp>
      <p:grpSp>
        <p:nvGrpSpPr>
          <p:cNvPr id="1532" name="组合 1531"/>
          <p:cNvGrpSpPr/>
          <p:nvPr/>
        </p:nvGrpSpPr>
        <p:grpSpPr>
          <a:xfrm>
            <a:off x="0" y="7271770"/>
            <a:ext cx="2603320" cy="2603318"/>
            <a:chOff x="0" y="3688518"/>
            <a:chExt cx="2603320" cy="2603318"/>
          </a:xfrm>
        </p:grpSpPr>
        <p:sp>
          <p:nvSpPr>
            <p:cNvPr id="1533" name="PA_椭圆 6"/>
            <p:cNvSpPr/>
            <p:nvPr>
              <p:custDataLst>
                <p:tags r:id="rId239"/>
              </p:custDataLst>
            </p:nvPr>
          </p:nvSpPr>
          <p:spPr>
            <a:xfrm>
              <a:off x="0" y="3688556"/>
              <a:ext cx="2603318" cy="260324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alpha val="60000"/>
                  </a:schemeClr>
                </a:gs>
                <a:gs pos="40000">
                  <a:schemeClr val="tx1">
                    <a:lumMod val="80000"/>
                    <a:lumOff val="20000"/>
                    <a:alpha val="15000"/>
                  </a:schemeClr>
                </a:gs>
                <a:gs pos="8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34" name="矩形 1533"/>
            <p:cNvSpPr/>
            <p:nvPr/>
          </p:nvSpPr>
          <p:spPr>
            <a:xfrm>
              <a:off x="0" y="3688518"/>
              <a:ext cx="2603320" cy="2603318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535" name="组合 1534"/>
          <p:cNvGrpSpPr/>
          <p:nvPr/>
        </p:nvGrpSpPr>
        <p:grpSpPr>
          <a:xfrm>
            <a:off x="2092261" y="7271770"/>
            <a:ext cx="2603320" cy="2603318"/>
            <a:chOff x="0" y="3688518"/>
            <a:chExt cx="2603320" cy="2603318"/>
          </a:xfrm>
        </p:grpSpPr>
        <p:sp>
          <p:nvSpPr>
            <p:cNvPr id="1536" name="PA_椭圆 6"/>
            <p:cNvSpPr/>
            <p:nvPr>
              <p:custDataLst>
                <p:tags r:id="rId240"/>
              </p:custDataLst>
            </p:nvPr>
          </p:nvSpPr>
          <p:spPr>
            <a:xfrm>
              <a:off x="0" y="3688556"/>
              <a:ext cx="2603318" cy="260324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alpha val="60000"/>
                  </a:schemeClr>
                </a:gs>
                <a:gs pos="40000">
                  <a:schemeClr val="tx1">
                    <a:lumMod val="80000"/>
                    <a:lumOff val="20000"/>
                    <a:alpha val="15000"/>
                  </a:schemeClr>
                </a:gs>
                <a:gs pos="8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37" name="矩形 1536"/>
            <p:cNvSpPr/>
            <p:nvPr/>
          </p:nvSpPr>
          <p:spPr>
            <a:xfrm>
              <a:off x="0" y="3688518"/>
              <a:ext cx="2603320" cy="2603318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538" name="组合 1537"/>
          <p:cNvGrpSpPr/>
          <p:nvPr/>
        </p:nvGrpSpPr>
        <p:grpSpPr>
          <a:xfrm>
            <a:off x="9588680" y="7271770"/>
            <a:ext cx="2603320" cy="2603318"/>
            <a:chOff x="0" y="3688518"/>
            <a:chExt cx="2603320" cy="2603318"/>
          </a:xfrm>
        </p:grpSpPr>
        <p:sp>
          <p:nvSpPr>
            <p:cNvPr id="1539" name="PA_椭圆 6"/>
            <p:cNvSpPr/>
            <p:nvPr>
              <p:custDataLst>
                <p:tags r:id="rId241"/>
              </p:custDataLst>
            </p:nvPr>
          </p:nvSpPr>
          <p:spPr>
            <a:xfrm>
              <a:off x="0" y="3688556"/>
              <a:ext cx="2603318" cy="260324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alpha val="60000"/>
                  </a:schemeClr>
                </a:gs>
                <a:gs pos="40000">
                  <a:schemeClr val="tx1">
                    <a:lumMod val="80000"/>
                    <a:lumOff val="20000"/>
                    <a:alpha val="15000"/>
                  </a:schemeClr>
                </a:gs>
                <a:gs pos="8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40" name="矩形 1539"/>
            <p:cNvSpPr/>
            <p:nvPr/>
          </p:nvSpPr>
          <p:spPr>
            <a:xfrm>
              <a:off x="0" y="3688518"/>
              <a:ext cx="2603320" cy="2603318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541" name="组合 1540"/>
          <p:cNvGrpSpPr/>
          <p:nvPr/>
        </p:nvGrpSpPr>
        <p:grpSpPr>
          <a:xfrm>
            <a:off x="7401169" y="7271770"/>
            <a:ext cx="2603320" cy="2603318"/>
            <a:chOff x="0" y="3688518"/>
            <a:chExt cx="2603320" cy="2603318"/>
          </a:xfrm>
        </p:grpSpPr>
        <p:sp>
          <p:nvSpPr>
            <p:cNvPr id="1542" name="PA_椭圆 6"/>
            <p:cNvSpPr/>
            <p:nvPr>
              <p:custDataLst>
                <p:tags r:id="rId242"/>
              </p:custDataLst>
            </p:nvPr>
          </p:nvSpPr>
          <p:spPr>
            <a:xfrm>
              <a:off x="0" y="3688556"/>
              <a:ext cx="2603318" cy="260324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alpha val="60000"/>
                  </a:schemeClr>
                </a:gs>
                <a:gs pos="40000">
                  <a:schemeClr val="tx1">
                    <a:lumMod val="80000"/>
                    <a:lumOff val="20000"/>
                    <a:alpha val="15000"/>
                  </a:schemeClr>
                </a:gs>
                <a:gs pos="8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43" name="矩形 1542"/>
            <p:cNvSpPr/>
            <p:nvPr/>
          </p:nvSpPr>
          <p:spPr>
            <a:xfrm>
              <a:off x="0" y="3688518"/>
              <a:ext cx="2603320" cy="2603318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544" name="组合 1543"/>
          <p:cNvGrpSpPr/>
          <p:nvPr/>
        </p:nvGrpSpPr>
        <p:grpSpPr>
          <a:xfrm>
            <a:off x="0" y="7271770"/>
            <a:ext cx="2603320" cy="2603318"/>
            <a:chOff x="0" y="3688518"/>
            <a:chExt cx="2603320" cy="2603318"/>
          </a:xfrm>
        </p:grpSpPr>
        <p:sp>
          <p:nvSpPr>
            <p:cNvPr id="1545" name="PA_椭圆 6"/>
            <p:cNvSpPr/>
            <p:nvPr>
              <p:custDataLst>
                <p:tags r:id="rId243"/>
              </p:custDataLst>
            </p:nvPr>
          </p:nvSpPr>
          <p:spPr>
            <a:xfrm>
              <a:off x="0" y="3688556"/>
              <a:ext cx="2603318" cy="260324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alpha val="60000"/>
                  </a:schemeClr>
                </a:gs>
                <a:gs pos="40000">
                  <a:schemeClr val="tx1">
                    <a:lumMod val="80000"/>
                    <a:lumOff val="20000"/>
                    <a:alpha val="15000"/>
                  </a:schemeClr>
                </a:gs>
                <a:gs pos="8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46" name="矩形 1545"/>
            <p:cNvSpPr/>
            <p:nvPr/>
          </p:nvSpPr>
          <p:spPr>
            <a:xfrm>
              <a:off x="0" y="3688518"/>
              <a:ext cx="2603320" cy="2603318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47" name="组合 1546"/>
          <p:cNvGrpSpPr/>
          <p:nvPr/>
        </p:nvGrpSpPr>
        <p:grpSpPr>
          <a:xfrm>
            <a:off x="7496419" y="7271770"/>
            <a:ext cx="2603320" cy="2603318"/>
            <a:chOff x="0" y="3688518"/>
            <a:chExt cx="2603320" cy="2603318"/>
          </a:xfrm>
        </p:grpSpPr>
        <p:sp>
          <p:nvSpPr>
            <p:cNvPr id="1548" name="PA_椭圆 6"/>
            <p:cNvSpPr/>
            <p:nvPr>
              <p:custDataLst>
                <p:tags r:id="rId244"/>
              </p:custDataLst>
            </p:nvPr>
          </p:nvSpPr>
          <p:spPr>
            <a:xfrm>
              <a:off x="0" y="3688556"/>
              <a:ext cx="2603318" cy="260324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alpha val="60000"/>
                  </a:schemeClr>
                </a:gs>
                <a:gs pos="40000">
                  <a:schemeClr val="tx1">
                    <a:lumMod val="80000"/>
                    <a:lumOff val="20000"/>
                    <a:alpha val="15000"/>
                  </a:schemeClr>
                </a:gs>
                <a:gs pos="8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49" name="矩形 1548"/>
            <p:cNvSpPr/>
            <p:nvPr/>
          </p:nvSpPr>
          <p:spPr>
            <a:xfrm>
              <a:off x="0" y="3688518"/>
              <a:ext cx="2603320" cy="2603318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550" name="组合 1549"/>
          <p:cNvGrpSpPr/>
          <p:nvPr/>
        </p:nvGrpSpPr>
        <p:grpSpPr>
          <a:xfrm>
            <a:off x="9588680" y="7271770"/>
            <a:ext cx="2603320" cy="2603318"/>
            <a:chOff x="0" y="3688518"/>
            <a:chExt cx="2603320" cy="2603318"/>
          </a:xfrm>
        </p:grpSpPr>
        <p:sp>
          <p:nvSpPr>
            <p:cNvPr id="1551" name="PA_椭圆 6"/>
            <p:cNvSpPr/>
            <p:nvPr>
              <p:custDataLst>
                <p:tags r:id="rId245"/>
              </p:custDataLst>
            </p:nvPr>
          </p:nvSpPr>
          <p:spPr>
            <a:xfrm>
              <a:off x="0" y="3688556"/>
              <a:ext cx="2603318" cy="260324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alpha val="60000"/>
                  </a:schemeClr>
                </a:gs>
                <a:gs pos="40000">
                  <a:schemeClr val="tx1">
                    <a:lumMod val="80000"/>
                    <a:lumOff val="20000"/>
                    <a:alpha val="15000"/>
                  </a:schemeClr>
                </a:gs>
                <a:gs pos="8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52" name="矩形 1551"/>
            <p:cNvSpPr/>
            <p:nvPr/>
          </p:nvSpPr>
          <p:spPr>
            <a:xfrm>
              <a:off x="0" y="3688518"/>
              <a:ext cx="2603320" cy="2603318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553" name="组合 1552"/>
          <p:cNvGrpSpPr/>
          <p:nvPr/>
        </p:nvGrpSpPr>
        <p:grpSpPr>
          <a:xfrm>
            <a:off x="1093755" y="7271770"/>
            <a:ext cx="2603320" cy="2603318"/>
            <a:chOff x="0" y="3688518"/>
            <a:chExt cx="2603320" cy="2603318"/>
          </a:xfrm>
        </p:grpSpPr>
        <p:sp>
          <p:nvSpPr>
            <p:cNvPr id="1554" name="PA_椭圆 6"/>
            <p:cNvSpPr/>
            <p:nvPr>
              <p:custDataLst>
                <p:tags r:id="rId246"/>
              </p:custDataLst>
            </p:nvPr>
          </p:nvSpPr>
          <p:spPr>
            <a:xfrm>
              <a:off x="0" y="3688556"/>
              <a:ext cx="2603318" cy="260324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  <a:alpha val="60000"/>
                  </a:schemeClr>
                </a:gs>
                <a:gs pos="40000">
                  <a:schemeClr val="tx1">
                    <a:lumMod val="80000"/>
                    <a:lumOff val="20000"/>
                    <a:alpha val="15000"/>
                  </a:schemeClr>
                </a:gs>
                <a:gs pos="8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55" name="矩形 1554"/>
            <p:cNvSpPr/>
            <p:nvPr/>
          </p:nvSpPr>
          <p:spPr>
            <a:xfrm>
              <a:off x="0" y="3688518"/>
              <a:ext cx="2603320" cy="2603318"/>
            </a:xfrm>
            <a:prstGeom prst="rect">
              <a:avLst/>
            </a:pr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280" name="PA_文本框 138"/>
          <p:cNvSpPr txBox="1"/>
          <p:nvPr>
            <p:custDataLst>
              <p:tags r:id="rId247"/>
            </p:custDataLst>
          </p:nvPr>
        </p:nvSpPr>
        <p:spPr>
          <a:xfrm>
            <a:off x="5989109" y="4402237"/>
            <a:ext cx="213783" cy="724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0"/>
              </a:lnSpc>
            </a:pPr>
            <a:r>
              <a:rPr lang="en-US" altLang="zh-CN" sz="17000" dirty="0">
                <a:ln w="25400">
                  <a:gradFill flip="none" rotWithShape="1">
                    <a:gsLst>
                      <a:gs pos="83000">
                        <a:srgbClr val="51F5F1"/>
                      </a:gs>
                      <a:gs pos="75000">
                        <a:srgbClr val="00518E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4000">
                      <a:srgbClr val="00518E"/>
                    </a:gs>
                    <a:gs pos="83000">
                      <a:srgbClr val="51F5F1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25400">
                <a:gradFill flip="none" rotWithShape="1">
                  <a:gsLst>
                    <a:gs pos="83000">
                      <a:srgbClr val="51F5F1"/>
                    </a:gs>
                    <a:gs pos="75000">
                      <a:srgbClr val="00518E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4000">
                    <a:srgbClr val="00518E"/>
                  </a:gs>
                  <a:gs pos="83000">
                    <a:srgbClr val="51F5F1"/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25400">
                  <a:gradFill flip="none" rotWithShape="1">
                    <a:gsLst>
                      <a:gs pos="83000">
                        <a:srgbClr val="51F5F1">
                          <a:alpha val="90000"/>
                        </a:srgbClr>
                      </a:gs>
                      <a:gs pos="75000">
                        <a:srgbClr val="00518E"/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5000">
                      <a:srgbClr val="00518E"/>
                    </a:gs>
                    <a:gs pos="83000">
                      <a:srgbClr val="51F5F1">
                        <a:alpha val="9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25400">
                <a:gradFill flip="none" rotWithShape="1">
                  <a:gsLst>
                    <a:gs pos="83000">
                      <a:srgbClr val="51F5F1">
                        <a:alpha val="90000"/>
                      </a:srgbClr>
                    </a:gs>
                    <a:gs pos="75000">
                      <a:srgbClr val="00518E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5000">
                    <a:srgbClr val="00518E"/>
                  </a:gs>
                  <a:gs pos="83000">
                    <a:srgbClr val="51F5F1">
                      <a:alpha val="9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19050">
                  <a:gradFill flip="none" rotWithShape="1">
                    <a:gsLst>
                      <a:gs pos="83000">
                        <a:srgbClr val="51F5F1">
                          <a:alpha val="80000"/>
                        </a:srgbClr>
                      </a:gs>
                      <a:gs pos="75000">
                        <a:srgbClr val="00518E">
                          <a:alpha val="8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5000">
                      <a:srgbClr val="00518E">
                        <a:alpha val="80000"/>
                      </a:srgbClr>
                    </a:gs>
                    <a:gs pos="83000">
                      <a:srgbClr val="51F5F1">
                        <a:alpha val="8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19050">
                <a:gradFill flip="none" rotWithShape="1">
                  <a:gsLst>
                    <a:gs pos="83000">
                      <a:srgbClr val="51F5F1">
                        <a:alpha val="80000"/>
                      </a:srgbClr>
                    </a:gs>
                    <a:gs pos="75000">
                      <a:srgbClr val="00518E">
                        <a:alpha val="8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5000">
                    <a:srgbClr val="00518E">
                      <a:alpha val="80000"/>
                    </a:srgbClr>
                  </a:gs>
                  <a:gs pos="83000">
                    <a:srgbClr val="51F5F1">
                      <a:alpha val="8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19050">
                  <a:gradFill flip="none" rotWithShape="1">
                    <a:gsLst>
                      <a:gs pos="83000">
                        <a:srgbClr val="51F5F1">
                          <a:alpha val="70000"/>
                        </a:srgbClr>
                      </a:gs>
                      <a:gs pos="75000">
                        <a:srgbClr val="00518E">
                          <a:alpha val="7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5000">
                      <a:srgbClr val="00518E">
                        <a:alpha val="70000"/>
                      </a:srgbClr>
                    </a:gs>
                    <a:gs pos="83000">
                      <a:srgbClr val="51F5F1">
                        <a:alpha val="7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19050">
                <a:gradFill flip="none" rotWithShape="1">
                  <a:gsLst>
                    <a:gs pos="83000">
                      <a:srgbClr val="51F5F1">
                        <a:alpha val="70000"/>
                      </a:srgbClr>
                    </a:gs>
                    <a:gs pos="75000">
                      <a:srgbClr val="00518E">
                        <a:alpha val="7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5000">
                    <a:srgbClr val="00518E">
                      <a:alpha val="70000"/>
                    </a:srgbClr>
                  </a:gs>
                  <a:gs pos="83000">
                    <a:srgbClr val="51F5F1">
                      <a:alpha val="7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12700">
                  <a:gradFill flip="none" rotWithShape="1">
                    <a:gsLst>
                      <a:gs pos="83000">
                        <a:srgbClr val="51F5F1">
                          <a:alpha val="60000"/>
                        </a:srgbClr>
                      </a:gs>
                      <a:gs pos="75000">
                        <a:srgbClr val="00518E">
                          <a:alpha val="6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5000">
                      <a:srgbClr val="00518E">
                        <a:alpha val="60000"/>
                      </a:srgbClr>
                    </a:gs>
                    <a:gs pos="83000">
                      <a:srgbClr val="51F5F1">
                        <a:alpha val="6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12700">
                <a:gradFill flip="none" rotWithShape="1">
                  <a:gsLst>
                    <a:gs pos="83000">
                      <a:srgbClr val="51F5F1">
                        <a:alpha val="60000"/>
                      </a:srgbClr>
                    </a:gs>
                    <a:gs pos="75000">
                      <a:srgbClr val="00518E">
                        <a:alpha val="6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5000">
                    <a:srgbClr val="00518E">
                      <a:alpha val="60000"/>
                    </a:srgbClr>
                  </a:gs>
                  <a:gs pos="83000">
                    <a:srgbClr val="51F5F1">
                      <a:alpha val="6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gradFill flip="none" rotWithShape="1">
                    <a:gsLst>
                      <a:gs pos="83000">
                        <a:srgbClr val="51F5F1">
                          <a:alpha val="50000"/>
                        </a:srgbClr>
                      </a:gs>
                      <a:gs pos="75000">
                        <a:srgbClr val="00518E">
                          <a:alpha val="50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</a:ln>
                <a:gradFill flip="none" rotWithShape="1">
                  <a:gsLst>
                    <a:gs pos="75000">
                      <a:srgbClr val="00518E">
                        <a:alpha val="50000"/>
                      </a:srgbClr>
                    </a:gs>
                    <a:gs pos="83000">
                      <a:srgbClr val="51F5F1">
                        <a:alpha val="5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6350">
                <a:gradFill flip="none" rotWithShape="1">
                  <a:gsLst>
                    <a:gs pos="83000">
                      <a:srgbClr val="51F5F1">
                        <a:alpha val="50000"/>
                      </a:srgbClr>
                    </a:gs>
                    <a:gs pos="75000">
                      <a:srgbClr val="00518E">
                        <a:alpha val="5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ln>
              <a:gradFill flip="none" rotWithShape="1">
                <a:gsLst>
                  <a:gs pos="75000">
                    <a:srgbClr val="00518E">
                      <a:alpha val="50000"/>
                    </a:srgbClr>
                  </a:gs>
                  <a:gs pos="83000">
                    <a:srgbClr val="51F5F1">
                      <a:alpha val="5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40000"/>
                      </a:srgbClr>
                    </a:gs>
                    <a:gs pos="83000">
                      <a:srgbClr val="51F5F1">
                        <a:alpha val="4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40000"/>
                    </a:srgbClr>
                  </a:gs>
                  <a:gs pos="83000">
                    <a:srgbClr val="51F5F1">
                      <a:alpha val="4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30000"/>
                      </a:srgbClr>
                    </a:gs>
                    <a:gs pos="83000">
                      <a:srgbClr val="51F5F1">
                        <a:alpha val="3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30000"/>
                    </a:srgbClr>
                  </a:gs>
                  <a:gs pos="83000">
                    <a:srgbClr val="51F5F1">
                      <a:alpha val="3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20000"/>
                      </a:srgbClr>
                    </a:gs>
                    <a:gs pos="83000">
                      <a:srgbClr val="51F5F1">
                        <a:alpha val="2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zh-CN" altLang="en-US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20000"/>
                    </a:srgbClr>
                  </a:gs>
                  <a:gs pos="83000">
                    <a:srgbClr val="51F5F1">
                      <a:alpha val="2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10000"/>
                      </a:srgbClr>
                    </a:gs>
                    <a:gs pos="83000">
                      <a:srgbClr val="51F5F1">
                        <a:alpha val="1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10000"/>
                    </a:srgbClr>
                  </a:gs>
                  <a:gs pos="83000">
                    <a:srgbClr val="51F5F1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10000"/>
                      </a:srgbClr>
                    </a:gs>
                    <a:gs pos="83000">
                      <a:srgbClr val="51F5F1">
                        <a:alpha val="1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10000"/>
                    </a:srgbClr>
                  </a:gs>
                  <a:gs pos="83000">
                    <a:srgbClr val="51F5F1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10000"/>
                      </a:srgbClr>
                    </a:gs>
                    <a:gs pos="83000">
                      <a:srgbClr val="51F5F1">
                        <a:alpha val="1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10000"/>
                    </a:srgbClr>
                  </a:gs>
                  <a:gs pos="83000">
                    <a:srgbClr val="51F5F1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10000"/>
                      </a:srgbClr>
                    </a:gs>
                    <a:gs pos="83000">
                      <a:srgbClr val="51F5F1">
                        <a:alpha val="1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10000"/>
                    </a:srgbClr>
                  </a:gs>
                  <a:gs pos="83000">
                    <a:srgbClr val="51F5F1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  <a:p>
            <a:pPr algn="ctr">
              <a:lnSpc>
                <a:spcPts val="0"/>
              </a:lnSpc>
            </a:pPr>
            <a:r>
              <a:rPr lang="en-US" altLang="zh-CN" sz="17000" dirty="0">
                <a:ln w="6350">
                  <a:noFill/>
                </a:ln>
                <a:gradFill flip="none" rotWithShape="1">
                  <a:gsLst>
                    <a:gs pos="75000">
                      <a:srgbClr val="00518E">
                        <a:alpha val="5000"/>
                      </a:srgbClr>
                    </a:gs>
                    <a:gs pos="83000">
                      <a:srgbClr val="51F5F1">
                        <a:alpha val="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Bell MT" panose="02020503060305020303" pitchFamily="18" charset="0"/>
                <a:ea typeface="Abraham Lincoln" pitchFamily="2" charset="0"/>
              </a:rPr>
              <a:t>.</a:t>
            </a:r>
            <a:endParaRPr lang="en-US" altLang="zh-CN" sz="17000" dirty="0">
              <a:ln w="6350">
                <a:noFill/>
              </a:ln>
              <a:gradFill flip="none" rotWithShape="1">
                <a:gsLst>
                  <a:gs pos="75000">
                    <a:srgbClr val="00518E">
                      <a:alpha val="5000"/>
                    </a:srgbClr>
                  </a:gs>
                  <a:gs pos="83000">
                    <a:srgbClr val="51F5F1">
                      <a:alpha val="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Bell MT" panose="02020503060305020303" pitchFamily="18" charset="0"/>
              <a:ea typeface="Abraham Lincoln" pitchFamily="2" charset="0"/>
            </a:endParaRPr>
          </a:p>
        </p:txBody>
      </p:sp>
      <p:sp>
        <p:nvSpPr>
          <p:cNvPr id="1113" name="文本框 1112"/>
          <p:cNvSpPr txBox="1"/>
          <p:nvPr/>
        </p:nvSpPr>
        <p:spPr>
          <a:xfrm>
            <a:off x="5575300" y="5660218"/>
            <a:ext cx="10414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我们开拓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14" name="文本框 1113"/>
          <p:cNvSpPr txBox="1"/>
          <p:nvPr/>
        </p:nvSpPr>
        <p:spPr>
          <a:xfrm>
            <a:off x="5492750" y="5895847"/>
            <a:ext cx="12065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Innovated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19" name="文本框 1118"/>
          <p:cNvSpPr txBox="1"/>
          <p:nvPr/>
        </p:nvSpPr>
        <p:spPr>
          <a:xfrm>
            <a:off x="5743575" y="5660218"/>
            <a:ext cx="7048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重构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20" name="文本框 1119"/>
          <p:cNvSpPr txBox="1"/>
          <p:nvPr/>
        </p:nvSpPr>
        <p:spPr>
          <a:xfrm>
            <a:off x="5567362" y="5895847"/>
            <a:ext cx="105727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Restructured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21" name="文本框 1120"/>
          <p:cNvSpPr txBox="1"/>
          <p:nvPr/>
        </p:nvSpPr>
        <p:spPr>
          <a:xfrm>
            <a:off x="4514850" y="5660218"/>
            <a:ext cx="31623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无数努力，只为一场深入人心的演示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22" name="文本框 1121"/>
          <p:cNvSpPr txBox="1"/>
          <p:nvPr/>
        </p:nvSpPr>
        <p:spPr>
          <a:xfrm>
            <a:off x="4148137" y="5895847"/>
            <a:ext cx="389572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Countless Efforts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，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just for an In-depth Presentation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6" dur="175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path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1" dur="175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6" dur="175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1" dur="1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6" dur="175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31" dur="1750" fill="hold"/>
                                        <p:tgtEl>
                                          <p:spTgt spid="10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3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36" dur="1750" fill="hold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3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41" dur="1750" fill="hold"/>
                                        <p:tgtEl>
                                          <p:spTgt spid="10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4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46" dur="175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4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51" dur="175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5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56" dur="175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5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61" dur="175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6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66" dur="175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6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71" dur="175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7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76" dur="175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7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81" dur="175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8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86" dur="175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8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91" dur="175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9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96" dur="1750" fill="hold"/>
                                        <p:tgtEl>
                                          <p:spTgt spid="1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9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01" dur="1750" fill="hold"/>
                                        <p:tgtEl>
                                          <p:spTgt spid="1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0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06" dur="1750" fill="hold"/>
                                        <p:tgtEl>
                                          <p:spTgt spid="1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0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11" dur="1750" fill="hold"/>
                                        <p:tgtEl>
                                          <p:spTgt spid="1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1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16" dur="1750" fill="hold"/>
                                        <p:tgtEl>
                                          <p:spTgt spid="1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1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21" dur="1750" fill="hold"/>
                                        <p:tgtEl>
                                          <p:spTgt spid="1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2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26" dur="1750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2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31" dur="175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3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36" dur="175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3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41" dur="175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4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46" dur="175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4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51" dur="1750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5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56" dur="175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5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61" dur="175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6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66" dur="175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6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71" dur="175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7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76" dur="175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7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81" dur="175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8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86" dur="1750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8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91" dur="175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9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196" dur="1750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19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01" dur="1750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0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06" dur="175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0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11" dur="175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1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16" dur="175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1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21" dur="175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2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26" dur="175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2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31" dur="175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3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36" dur="175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3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41" dur="1750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4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46" dur="175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4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51" dur="1750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5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56" dur="17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5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61" dur="175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6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66" dur="1750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6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71" dur="175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7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76" dur="1750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7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81" dur="175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8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86" dur="175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8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91" dur="175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9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296" dur="175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297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98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42" presetClass="path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1.48148E-6 L -2.29167E-6 1.02755 " pathEditMode="relative" rAng="0" ptsTypes="AA">
                                      <p:cBhvr>
                                        <p:cTn id="301" dur="1750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366"/>
                                    </p:animMotion>
                                    <p:anim to="" calcmode="lin" valueType="num">
                                      <p:cBhvr>
                                        <p:cTn id="302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03" dur="1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5" nodeType="withEffect">
                                  <p:stCondLst>
                                    <p:cond delay="100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64" presetClass="path" presetSubtype="0" accel="35200" decel="64700" fill="hold" grpId="3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Motion origin="layout" path="M 0 4.07407E-6 L 0 0.52754 " pathEditMode="relative" rAng="0" ptsTypes="AA">
                                      <p:cBhvr>
                                        <p:cTn id="308" dur="850" spd="-100000" fill="hold"/>
                                        <p:tgtEl>
                                          <p:spTgt spid="1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66"/>
                                    </p:animMotion>
                                  </p:childTnLst>
                                </p:cTn>
                              </p:par>
                              <p:par>
                                <p:cTn id="309" presetID="2" presetClass="entr" presetSubtype="1" accel="46600" decel="466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750" fill="hold"/>
                                        <p:tgtEl>
                                          <p:spTgt spid="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750" fill="hold"/>
                                        <p:tgtEl>
                                          <p:spTgt spid="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1" accel="46600" decel="466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750" fill="hold"/>
                                        <p:tgtEl>
                                          <p:spTgt spid="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750" fill="hold"/>
                                        <p:tgtEl>
                                          <p:spTgt spid="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35" presetClass="path" presetSubtype="0" accel="11100" decel="888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25E-6 0 L -0.01354 0 " pathEditMode="relative" rAng="0" ptsTypes="AA">
                                      <p:cBhvr>
                                        <p:cTn id="318" dur="3500" fill="hold"/>
                                        <p:tgtEl>
                                          <p:spTgt spid="15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0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63" presetClass="path" presetSubtype="0" accel="11100" decel="888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25E-6 0 L 0.01198 0 " pathEditMode="relative" rAng="0" ptsTypes="AA">
                                      <p:cBhvr>
                                        <p:cTn id="320" dur="3500" fill="hold"/>
                                        <p:tgtEl>
                                          <p:spTgt spid="15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" y="0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42" presetClass="path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0 0.56065 L 0 -0.5213 " pathEditMode="relative" rAng="0" ptsTypes="AA">
                                      <p:cBhvr>
                                        <p:cTn id="324" dur="1250" spd="-100000" fill="hold"/>
                                        <p:tgtEl>
                                          <p:spTgt spid="15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097"/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35" presetClass="path" presetSubtype="0" accel="50000" decel="50000" fill="hold" grpId="0" nodeType="withEffect">
                                  <p:stCondLst>
                                    <p:cond delay="2450"/>
                                  </p:stCondLst>
                                  <p:iterate type="wd">
                                    <p:tmPct val="700"/>
                                  </p:iterate>
                                  <p:childTnLst>
                                    <p:animMotion origin="layout" path="M -0.00013 0.00092 L -0.07266 0.00092 " pathEditMode="relative" rAng="0" ptsTypes="AA">
                                      <p:cBhvr>
                                        <p:cTn id="326" dur="560" fill="hold"/>
                                        <p:tgtEl>
                                          <p:spTgt spid="1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3" y="0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6" presetClass="emph" presetSubtype="0" autoRev="1" fill="hold" grpId="1" nodeType="withEffect">
                                  <p:stCondLst>
                                    <p:cond delay="24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28" dur="200" fill="hold"/>
                                        <p:tgtEl>
                                          <p:spTgt spid="1531"/>
                                        </p:tgtEl>
                                      </p:cBhvr>
                                      <p:by x="100000" y="85000"/>
                                    </p:animScale>
                                  </p:childTnLst>
                                </p:cTn>
                              </p:par>
                              <p:par>
                                <p:cTn id="329" presetID="63" presetClass="path" presetSubtype="0" accel="50000" decel="50000" fill="hold" grpId="2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700"/>
                                  </p:iterate>
                                  <p:childTnLst>
                                    <p:animMotion origin="layout" path="M -0.07266 0.00092 L -0.00013 0.00093 " pathEditMode="relative" rAng="0" ptsTypes="AA">
                                      <p:cBhvr>
                                        <p:cTn id="330" dur="750" fill="hold"/>
                                        <p:tgtEl>
                                          <p:spTgt spid="15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3" y="-23"/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6" presetClass="emph" presetSubtype="0" autoRev="1" fill="hold" grpId="4" nodeType="withEffect">
                                  <p:stCondLst>
                                    <p:cond delay="37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32" dur="250" fill="hold"/>
                                        <p:tgtEl>
                                          <p:spTgt spid="1531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  <p:par>
                                <p:cTn id="333" presetID="1" presetClass="entr" presetSubtype="0" fill="hold" grpId="1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42" presetClass="path" presetSubtype="0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animMotion origin="layout" path="M -4.16667E-6 0.56065 L -4.16667E-6 -0.5213 " pathEditMode="relative" rAng="0" ptsTypes="AA">
                                      <p:cBhvr>
                                        <p:cTn id="336" dur="1250" spd="-100000" fill="hold"/>
                                        <p:tgtEl>
                                          <p:spTgt spid="1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097"/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1" presetClass="entr" presetSubtype="0" fill="hold" grpId="1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42" presetClass="path" presetSubtype="0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animMotion origin="layout" path="M -4.16667E-6 0.56065 L -4.16667E-6 -0.5213 " pathEditMode="relative" rAng="0" ptsTypes="AA">
                                      <p:cBhvr>
                                        <p:cTn id="340" dur="1250" spd="-100000" fill="hold"/>
                                        <p:tgtEl>
                                          <p:spTgt spid="1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097"/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grpId="1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42" presetClass="path" presetSubtype="0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animMotion origin="layout" path="M -4.16667E-6 0.56065 L -4.16667E-6 -0.5213 " pathEditMode="relative" rAng="0" ptsTypes="AA">
                                      <p:cBhvr>
                                        <p:cTn id="344" dur="1250" spd="-100000" fill="hold"/>
                                        <p:tgtEl>
                                          <p:spTgt spid="15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097"/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6" presetClass="emph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346" dur="400" fill="hold"/>
                                        <p:tgtEl>
                                          <p:spTgt spid="1529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347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8" dur="400"/>
                                        <p:tgtEl>
                                          <p:spTgt spid="1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6" presetClass="emph" presetSubtype="0" fill="hold" grpId="2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351" dur="400" fill="hold"/>
                                        <p:tgtEl>
                                          <p:spTgt spid="1530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400"/>
                                        <p:tgtEl>
                                          <p:spTgt spid="1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0" presetClass="exit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450"/>
                                        <p:tgtEl>
                                          <p:spTgt spid="1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0" presetClass="exit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9" dur="450"/>
                                        <p:tgtEl>
                                          <p:spTgt spid="1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2" presetClass="exit" presetSubtype="8" decel="10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2" dur="600"/>
                                        <p:tgtEl>
                                          <p:spTgt spid="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3" dur="600"/>
                                        <p:tgtEl>
                                          <p:spTgt spid="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2" presetClass="exit" presetSubtype="2" decel="10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6" dur="600"/>
                                        <p:tgtEl>
                                          <p:spTgt spid="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7" dur="600"/>
                                        <p:tgtEl>
                                          <p:spTgt spid="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42" presetClass="path" presetSubtype="0" decel="29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2.08333E-7 4.44444E-6 L -2.08333E-7 6.71435 " pathEditMode="relative" rAng="0" ptsTypes="AA">
                                      <p:cBhvr>
                                        <p:cTn id="370" dur="5000" fill="hold"/>
                                        <p:tgtEl>
                                          <p:spTgt spid="1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5718"/>
                                    </p:animMotion>
                                  </p:childTnLst>
                                </p:cTn>
                              </p:par>
                              <p:par>
                                <p:cTn id="371" presetID="42" presetClass="path" presetSubtype="0" decel="29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08333E-7 4.44444E-6 L 2.08333E-7 6.71203 " pathEditMode="relative" rAng="0" ptsTypes="AA">
                                      <p:cBhvr>
                                        <p:cTn id="372" dur="5000" fill="hold"/>
                                        <p:tgtEl>
                                          <p:spTgt spid="14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35602"/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2" presetClass="entr" presetSubtype="1" decel="10000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5" dur="650" fill="hold"/>
                                        <p:tgtEl>
                                          <p:spTgt spid="1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6" dur="650" fill="hold"/>
                                        <p:tgtEl>
                                          <p:spTgt spid="1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1" presetClass="exit" presetSubtype="0" fill="hold" grpId="1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xit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xit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5" dur="500" fill="hold"/>
                                        <p:tgtEl>
                                          <p:spTgt spid="1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6" dur="500" fill="hold"/>
                                        <p:tgtEl>
                                          <p:spTgt spid="1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" presetID="2" presetClass="entr" presetSubtype="1" fill="hold" nodeType="withEffect">
                                  <p:stCondLst>
                                    <p:cond delay="285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9" dur="500" fill="hold"/>
                                        <p:tgtEl>
                                          <p:spTgt spid="1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0" dur="500" fill="hold"/>
                                        <p:tgtEl>
                                          <p:spTgt spid="1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1" presetID="2" presetClass="entr" presetSubtype="1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3" dur="500" fill="hold"/>
                                        <p:tgtEl>
                                          <p:spTgt spid="1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4" dur="500" fill="hold"/>
                                        <p:tgtEl>
                                          <p:spTgt spid="1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5" presetID="2" presetClass="entr" presetSubtype="1" fill="hold" nodeType="withEffect">
                                  <p:stCondLst>
                                    <p:cond delay="265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7" dur="500" fill="hold"/>
                                        <p:tgtEl>
                                          <p:spTgt spid="1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8" dur="500" fill="hold"/>
                                        <p:tgtEl>
                                          <p:spTgt spid="1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9" presetID="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1" dur="500" fill="hold"/>
                                        <p:tgtEl>
                                          <p:spTgt spid="1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2" dur="500" fill="hold"/>
                                        <p:tgtEl>
                                          <p:spTgt spid="1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3" presetID="2" presetClass="entr" presetSubtype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5" dur="500" fill="hold"/>
                                        <p:tgtEl>
                                          <p:spTgt spid="1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6" dur="500" fill="hold"/>
                                        <p:tgtEl>
                                          <p:spTgt spid="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7" presetID="2" presetClass="entr" presetSubtype="1" fill="hold" nodeType="withEffect">
                                  <p:stCondLst>
                                    <p:cond delay="405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9" dur="500" fill="hold"/>
                                        <p:tgtEl>
                                          <p:spTgt spid="1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0" dur="500" fill="hold"/>
                                        <p:tgtEl>
                                          <p:spTgt spid="1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1" presetID="2" presetClass="entr" presetSubtype="1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3" dur="500" fill="hold"/>
                                        <p:tgtEl>
                                          <p:spTgt spid="1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4" dur="500" fill="hold"/>
                                        <p:tgtEl>
                                          <p:spTgt spid="1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5" presetID="1" presetClass="exit" presetSubtype="0" fill="hold" grpId="6" nodeType="withEffect">
                                  <p:stCondLst>
                                    <p:cond delay="5000"/>
                                  </p:stCondLst>
                                  <p:iterate type="wd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ntr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42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 4.07407E-6 L 0 -0.13889 " pathEditMode="relative" rAng="0" ptsTypes="AA">
                                      <p:cBhvr>
                                        <p:cTn id="420" dur="650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44"/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1" presetClass="exit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1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5" presetID="1" presetClass="entr" presetSubtype="0" fill="hold" grpId="1" nodeType="withEffect">
                                  <p:stCondLst>
                                    <p:cond delay="535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0" presetClass="path" presetSubtype="0" decel="100000" fill="hold" grpId="0" nodeType="withEffect">
                                  <p:stCondLst>
                                    <p:cond delay="5350"/>
                                  </p:stCondLst>
                                  <p:childTnLst>
                                    <p:animMotion origin="layout" path="M -6.25E-7 -0.02246 C 0.00221 -0.02061 0.00469 -0.01574 0.00417 -0.01088 C 0.00378 -0.00648 0.00247 -0.00348 -6.25E-7 3.33333E-6 " pathEditMode="relative" rAng="0" ptsTypes="AAA">
                                      <p:cBhvr>
                                        <p:cTn id="428" dur="800" fill="hold"/>
                                        <p:tgtEl>
                                          <p:spTgt spid="3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111"/>
                                    </p:animMotion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0" presetClass="path" presetSubtype="0" decel="10000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animMotion origin="layout" path="M -6.25E-7 -0.02523 C -0.00664 -0.02408 -0.00937 -0.01852 -0.00937 -0.01227 C -0.00937 -0.00695 -0.0056 -0.00139 -6.25E-7 2.22222E-6 " pathEditMode="relative" rAng="0" ptsTypes="AAA">
                                      <p:cBhvr>
                                        <p:cTn id="432" dur="850" fill="hold"/>
                                        <p:tgtEl>
                                          <p:spTgt spid="3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9" y="1250"/>
                                    </p:animMotion>
                                  </p:childTnLst>
                                </p:cTn>
                              </p:par>
                              <p:par>
                                <p:cTn id="433" presetID="0" presetClass="path" presetSubtype="0" accel="50000" decel="50000" fill="hold" grpId="0" nodeType="withEffect">
                                  <p:stCondLst>
                                    <p:cond delay="5900"/>
                                  </p:stCondLst>
                                  <p:iterate type="wd">
                                    <p:tmPct val="200"/>
                                  </p:iterate>
                                  <p:childTnLst>
                                    <p:animMotion origin="layout" path="M 0.21537 0.53125 C 0.21485 0.54861 0.22383 0.56991 0.23907 0.57338 C 0.25378 0.57709 0.28204 0.5419 0.28256 0.49607 C 0.28282 0.4507 0.25313 0.40278 0.22201 0.40255 C 0.19063 0.40232 0.16302 0.44514 0.16146 0.50533 " pathEditMode="relative" rAng="0" ptsTypes="AAAAA">
                                      <p:cBhvr>
                                        <p:cTn id="434" dur="1250" fill="hold"/>
                                        <p:tgtEl>
                                          <p:spTgt spid="3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" y="-4329"/>
                                    </p:animMotion>
                                  </p:childTnLst>
                                </p:cTn>
                              </p:par>
                              <p:par>
                                <p:cTn id="435" presetID="10" presetClass="exit" presetSubtype="0" fill="hold" grpId="1" nodeType="withEffect">
                                  <p:stCondLst>
                                    <p:cond delay="66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6" dur="500"/>
                                        <p:tgtEl>
                                          <p:spTgt spid="3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0" presetClass="path" presetSubtype="0" accel="50000" decel="50000" fill="hold" grpId="0" nodeType="withEffect">
                                  <p:stCondLst>
                                    <p:cond delay="6150"/>
                                  </p:stCondLst>
                                  <p:iterate type="wd">
                                    <p:tmPct val="300"/>
                                  </p:iterate>
                                  <p:childTnLst>
                                    <p:animMotion origin="layout" path="M 0.20378 0.52963 C 0.20456 0.53889 0.20794 0.54329 0.21471 0.5426 C 0.22161 0.5419 0.23073 0.52246 0.23203 0.5 C 0.23307 0.47732 0.22448 0.4331 0.19466 0.42431 C 0.16484 0.41574 0.13971 0.47176 0.14036 0.50209 " pathEditMode="relative" rAng="0" ptsTypes="AAAAA">
                                      <p:cBhvr>
                                        <p:cTn id="439" dur="650" fill="hold"/>
                                        <p:tgtEl>
                                          <p:spTgt spid="3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-4676"/>
                                    </p:animMotion>
                                  </p:childTnLst>
                                </p:cTn>
                              </p:par>
                              <p:par>
                                <p:cTn id="440" presetID="10" presetClass="exit" presetSubtype="0" fill="hold" grpId="1" nodeType="withEffect">
                                  <p:stCondLst>
                                    <p:cond delay="65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1" dur="250"/>
                                        <p:tgtEl>
                                          <p:spTgt spid="3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0" presetClass="path" presetSubtype="0" accel="50000" decel="50000" fill="hold" grpId="0" nodeType="withEffect">
                                  <p:stCondLst>
                                    <p:cond delay="5900"/>
                                  </p:stCondLst>
                                  <p:iterate type="wd">
                                    <p:tmPct val="200"/>
                                  </p:iterate>
                                  <p:childTnLst>
                                    <p:animMotion origin="layout" path="M 0.17305 0.53241 C 0.1737 0.51459 0.16472 0.49283 0.14922 0.48959 C 0.13438 0.48588 0.10599 0.52153 0.1056 0.56783 C 0.10547 0.61412 0.13503 0.66273 0.16654 0.66343 C 0.19792 0.66366 0.22579 0.61968 0.22761 0.55857 " pathEditMode="relative" rAng="0" ptsTypes="AAAAA">
                                      <p:cBhvr>
                                        <p:cTn id="444" dur="1250" fill="hold"/>
                                        <p:tgtEl>
                                          <p:spTgt spid="3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" y="4375"/>
                                    </p:animMotion>
                                  </p:childTnLst>
                                </p:cTn>
                              </p:par>
                              <p:par>
                                <p:cTn id="445" presetID="10" presetClass="exit" presetSubtype="0" fill="hold" grpId="1" nodeType="withEffect">
                                  <p:stCondLst>
                                    <p:cond delay="66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6" dur="500"/>
                                        <p:tgtEl>
                                          <p:spTgt spid="3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0" presetClass="path" presetSubtype="0" accel="50000" decel="50000" fill="hold" grpId="0" nodeType="withEffect">
                                  <p:stCondLst>
                                    <p:cond delay="6150"/>
                                  </p:stCondLst>
                                  <p:iterate type="wd">
                                    <p:tmPct val="300"/>
                                  </p:iterate>
                                  <p:childTnLst>
                                    <p:animMotion origin="layout" path="M 0.13281 0.53519 C 0.13203 0.52616 0.12865 0.52199 0.12213 0.52269 C 0.11536 0.52315 0.10625 0.54236 0.10495 0.56435 C 0.10417 0.58635 0.1125 0.62963 0.14167 0.63843 C 0.17109 0.64676 0.19557 0.5919 0.19518 0.56227 " pathEditMode="relative" rAng="0" ptsTypes="AAAAA">
                                      <p:cBhvr>
                                        <p:cTn id="449" dur="650" fill="hold"/>
                                        <p:tgtEl>
                                          <p:spTgt spid="3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9" y="4560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10" presetClass="exit" presetSubtype="0" fill="hold" grpId="1" nodeType="withEffect">
                                  <p:stCondLst>
                                    <p:cond delay="65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1" dur="250"/>
                                        <p:tgtEl>
                                          <p:spTgt spid="3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35" presetClass="path" presetSubtype="0" accel="83300" decel="16600" fill="hold" grpId="2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6.25E-7 2.22222E-6 L -0.17604 0.0162 " pathEditMode="relative" rAng="0" ptsTypes="AA">
                                      <p:cBhvr>
                                        <p:cTn id="454" dur="600" fill="hold"/>
                                        <p:tgtEl>
                                          <p:spTgt spid="3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02" y="810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63" presetClass="path" presetSubtype="0" accel="83300" decel="16600" fill="hold" grpId="2" nodeType="withEffect">
                                  <p:stCondLst>
                                    <p:cond delay="6750"/>
                                  </p:stCondLst>
                                  <p:childTnLst>
                                    <p:animMotion origin="layout" path="M -6.25E-7 3.33333E-6 L 0.17669 0.01458 " pathEditMode="relative" rAng="0" ptsTypes="AA">
                                      <p:cBhvr>
                                        <p:cTn id="456" dur="600" fill="hold"/>
                                        <p:tgtEl>
                                          <p:spTgt spid="3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28" y="718"/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23" presetClass="entr" presetSubtype="16" accel="50000" decel="50000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9" dur="800" fill="hold"/>
                                        <p:tgtEl>
                                          <p:spTgt spid="3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800" fill="hold"/>
                                        <p:tgtEl>
                                          <p:spTgt spid="3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1" presetID="23" presetClass="entr" presetSubtype="16" accel="50000" decel="50000" fill="hold" grpId="0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3" dur="800" fill="hold"/>
                                        <p:tgtEl>
                                          <p:spTgt spid="3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800" fill="hold"/>
                                        <p:tgtEl>
                                          <p:spTgt spid="3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5" presetID="10" presetClass="exit" presetSubtype="0" fill="hold" grpId="1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6" dur="250"/>
                                        <p:tgtEl>
                                          <p:spTgt spid="3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0" presetClass="exit" presetSubtype="0" fill="hold" grpId="1" nodeType="withEffect">
                                  <p:stCondLst>
                                    <p:cond delay="7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9" dur="250"/>
                                        <p:tgtEl>
                                          <p:spTgt spid="3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23" presetClass="entr" presetSubtype="16" accel="50000" decel="5000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800" fill="hold"/>
                                        <p:tgtEl>
                                          <p:spTgt spid="3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800" fill="hold"/>
                                        <p:tgtEl>
                                          <p:spTgt spid="3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5" presetID="23" presetClass="entr" presetSubtype="16" accel="50000" decel="5000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7" dur="800" fill="hold"/>
                                        <p:tgtEl>
                                          <p:spTgt spid="3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800" fill="hold"/>
                                        <p:tgtEl>
                                          <p:spTgt spid="3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9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0" dur="250"/>
                                        <p:tgtEl>
                                          <p:spTgt spid="3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10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3" dur="250"/>
                                        <p:tgtEl>
                                          <p:spTgt spid="3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23" presetClass="entr" presetSubtype="16" accel="50000" decel="50000" fill="hold" grpId="0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7" dur="800" fill="hold"/>
                                        <p:tgtEl>
                                          <p:spTgt spid="3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800" fill="hold"/>
                                        <p:tgtEl>
                                          <p:spTgt spid="3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9" presetID="23" presetClass="entr" presetSubtype="16" accel="50000" decel="50000" fill="hold" grpId="0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1" dur="800" fill="hold"/>
                                        <p:tgtEl>
                                          <p:spTgt spid="3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800" fill="hold"/>
                                        <p:tgtEl>
                                          <p:spTgt spid="3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3" presetID="10" presetClass="exit" presetSubtype="0" fill="hold" grpId="1" nodeType="withEffect">
                                  <p:stCondLst>
                                    <p:cond delay="8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250"/>
                                        <p:tgtEl>
                                          <p:spTgt spid="3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0" presetClass="exit" presetSubtype="0" fill="hold" grpId="1" nodeType="withEffect">
                                  <p:stCondLst>
                                    <p:cond delay="8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7" dur="250"/>
                                        <p:tgtEl>
                                          <p:spTgt spid="3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9" presetID="42" presetClass="path" presetSubtype="0" accel="11100" decel="88800" fill="hold" grpId="3" nodeType="withEffect">
                                  <p:stCondLst>
                                    <p:cond delay="8150"/>
                                  </p:stCondLst>
                                  <p:childTnLst>
                                    <p:animMotion origin="layout" path="M 0.17669 0.01458 L 0.20781 0.01458 " pathEditMode="relative" rAng="0" ptsTypes="AA">
                                      <p:cBhvr>
                                        <p:cTn id="500" dur="900" fill="hold"/>
                                        <p:tgtEl>
                                          <p:spTgt spid="3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0"/>
                                    </p:animMotion>
                                  </p:childTnLst>
                                </p:cTn>
                              </p:par>
                              <p:par>
                                <p:cTn id="501" presetID="42" presetClass="path" presetSubtype="0" accel="11100" decel="88800" fill="hold" grpId="3" nodeType="withEffect">
                                  <p:stCondLst>
                                    <p:cond delay="8150"/>
                                  </p:stCondLst>
                                  <p:childTnLst>
                                    <p:animMotion origin="layout" path="M -0.17604 0.0162 L -0.20911 0.0162 " pathEditMode="relative" rAng="0" ptsTypes="AA">
                                      <p:cBhvr>
                                        <p:cTn id="502" dur="900" fill="hold"/>
                                        <p:tgtEl>
                                          <p:spTgt spid="3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4" y="0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42" presetClass="path" presetSubtype="0" accel="55500" decel="44400" fill="hold" grpId="4" nodeType="withEffect">
                                  <p:stCondLst>
                                    <p:cond delay="8900"/>
                                  </p:stCondLst>
                                  <p:childTnLst>
                                    <p:animMotion origin="layout" path="M 0.20781 0.01458 L -0.00664 0.01458 " pathEditMode="relative" rAng="0" ptsTypes="AA">
                                      <p:cBhvr>
                                        <p:cTn id="504" dur="450" fill="hold"/>
                                        <p:tgtEl>
                                          <p:spTgt spid="3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29" y="0"/>
                                    </p:animMotion>
                                  </p:childTnLst>
                                </p:cTn>
                              </p:par>
                              <p:par>
                                <p:cTn id="505" presetID="42" presetClass="path" presetSubtype="0" accel="55500" decel="44400" fill="hold" grpId="4" nodeType="withEffect">
                                  <p:stCondLst>
                                    <p:cond delay="8900"/>
                                  </p:stCondLst>
                                  <p:childTnLst>
                                    <p:animMotion origin="layout" path="M -0.20911 0.0162 L 0.00586 0.01597 " pathEditMode="relative" rAng="0" ptsTypes="AA">
                                      <p:cBhvr>
                                        <p:cTn id="506" dur="450" fill="hold"/>
                                        <p:tgtEl>
                                          <p:spTgt spid="3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3" y="0"/>
                                    </p:animMotion>
                                  </p:childTnLst>
                                </p:cTn>
                              </p:par>
                              <p:par>
                                <p:cTn id="507" presetID="53" presetClass="exit" presetSubtype="32" fill="hold" grpId="5" nodeType="withEffect">
                                  <p:stCondLst>
                                    <p:cond delay="8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8" dur="500"/>
                                        <p:tgtEl>
                                          <p:spTgt spid="3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" dur="500"/>
                                        <p:tgtEl>
                                          <p:spTgt spid="3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0" dur="500"/>
                                        <p:tgtEl>
                                          <p:spTgt spid="3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53" presetClass="exit" presetSubtype="32" fill="hold" grpId="5" nodeType="withEffect">
                                  <p:stCondLst>
                                    <p:cond delay="8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3" dur="500"/>
                                        <p:tgtEl>
                                          <p:spTgt spid="3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500"/>
                                        <p:tgtEl>
                                          <p:spTgt spid="3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5" dur="500"/>
                                        <p:tgtEl>
                                          <p:spTgt spid="3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6" presetClass="emph" presetSubtype="0" accel="50000" decel="50000" fill="hold" grpId="1" nodeType="withEffect">
                                  <p:stCondLst>
                                    <p:cond delay="8900"/>
                                  </p:stCondLst>
                                  <p:childTnLst>
                                    <p:animScale>
                                      <p:cBhvr>
                                        <p:cTn id="518" dur="750" fill="hold"/>
                                        <p:tgtEl>
                                          <p:spTgt spid="320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519" presetID="1" presetClass="entr" presetSubtype="0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" presetClass="entr" presetSubtype="0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ntr" presetSubtype="0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42" presetClass="path" presetSubtype="0" accel="50000" decel="5000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1.45833E-6 4.81481E-6 L 0.29857 -0.53056 " pathEditMode="relative" rAng="0" ptsTypes="AA">
                                      <p:cBhvr>
                                        <p:cTn id="528" dur="656" spd="-100000" fill="hold"/>
                                        <p:tgtEl>
                                          <p:spTgt spid="3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22" y="-26528"/>
                                    </p:animMotion>
                                  </p:childTnLst>
                                </p:cTn>
                              </p:par>
                              <p:par>
                                <p:cTn id="529" presetID="23" presetClass="exit" presetSubtype="544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0" dur="350"/>
                                        <p:tgtEl>
                                          <p:spTgt spid="3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350"/>
                                        <p:tgtEl>
                                          <p:spTgt spid="3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350"/>
                                        <p:tgtEl>
                                          <p:spTgt spid="3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3" dur="350"/>
                                        <p:tgtEl>
                                          <p:spTgt spid="3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" presetClass="entr" presetSubtype="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42" presetClass="path" presetSubtype="0" accel="50000" decel="5000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animMotion origin="layout" path="M -3.33333E-6 -2.22222E-6 L 0.07539 -0.55416 " pathEditMode="relative" rAng="0" ptsTypes="AA">
                                      <p:cBhvr>
                                        <p:cTn id="538" dur="656" spd="-100000" fill="hold"/>
                                        <p:tgtEl>
                                          <p:spTgt spid="3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3" y="-27708"/>
                                    </p:animMotion>
                                  </p:childTnLst>
                                </p:cTn>
                              </p:par>
                              <p:par>
                                <p:cTn id="539" presetID="23" presetClass="exit" presetSubtype="544" fill="hold" nodeType="withEffect">
                                  <p:stCondLst>
                                    <p:cond delay="10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0" dur="350"/>
                                        <p:tgtEl>
                                          <p:spTgt spid="3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1" dur="350"/>
                                        <p:tgtEl>
                                          <p:spTgt spid="3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350"/>
                                        <p:tgtEl>
                                          <p:spTgt spid="3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350"/>
                                        <p:tgtEl>
                                          <p:spTgt spid="3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42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3.54167E-6 -3.7037E-7 L -0.28959 -0.51134 " pathEditMode="relative" rAng="0" ptsTypes="AA">
                                      <p:cBhvr>
                                        <p:cTn id="548" dur="656" spd="-100000" fill="hold"/>
                                        <p:tgtEl>
                                          <p:spTgt spid="31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79" y="-25579"/>
                                    </p:animMotion>
                                  </p:childTnLst>
                                </p:cTn>
                              </p:par>
                              <p:par>
                                <p:cTn id="549" presetID="23" presetClass="exit" presetSubtype="544" fill="hold" nodeType="withEffect">
                                  <p:stCondLst>
                                    <p:cond delay="10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0" dur="350"/>
                                        <p:tgtEl>
                                          <p:spTgt spid="3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350"/>
                                        <p:tgtEl>
                                          <p:spTgt spid="3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350"/>
                                        <p:tgtEl>
                                          <p:spTgt spid="3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3" dur="350"/>
                                        <p:tgtEl>
                                          <p:spTgt spid="3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42" presetClass="path" presetSubtype="0" accel="50000" decel="5000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2.70833E-6 3.7037E-6 L -0.38789 -0.55093 " pathEditMode="relative" rAng="0" ptsTypes="AA">
                                      <p:cBhvr>
                                        <p:cTn id="558" dur="656" spd="-100000" fill="hold"/>
                                        <p:tgtEl>
                                          <p:spTgt spid="3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01" y="-27546"/>
                                    </p:animMotion>
                                  </p:childTnLst>
                                </p:cTn>
                              </p:par>
                              <p:par>
                                <p:cTn id="559" presetID="23" presetClass="exit" presetSubtype="544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0" dur="350"/>
                                        <p:tgtEl>
                                          <p:spTgt spid="3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1" dur="350"/>
                                        <p:tgtEl>
                                          <p:spTgt spid="3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2" dur="350"/>
                                        <p:tgtEl>
                                          <p:spTgt spid="3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3" dur="350"/>
                                        <p:tgtEl>
                                          <p:spTgt spid="3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" presetClass="entr" presetSubtype="0" fill="hold" nodeType="withEffect">
                                  <p:stCondLst>
                                    <p:cond delay="955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42" presetClass="path" presetSubtype="0" accel="50000" decel="50000" fill="hold" nodeType="withEffect">
                                  <p:stCondLst>
                                    <p:cond delay="9550"/>
                                  </p:stCondLst>
                                  <p:childTnLst>
                                    <p:animMotion origin="layout" path="M -3.33333E-6 4.81481E-6 L -0.52487 0.27361 " pathEditMode="relative" rAng="0" ptsTypes="AA">
                                      <p:cBhvr>
                                        <p:cTn id="568" dur="656" spd="-100000" fill="hold"/>
                                        <p:tgtEl>
                                          <p:spTgt spid="31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50" y="13681"/>
                                    </p:animMotion>
                                  </p:childTnLst>
                                </p:cTn>
                              </p:par>
                              <p:par>
                                <p:cTn id="569" presetID="23" presetClass="exit" presetSubtype="544" fill="hold" nodeType="withEffect">
                                  <p:stCondLst>
                                    <p:cond delay="9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0" dur="350"/>
                                        <p:tgtEl>
                                          <p:spTgt spid="3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1" dur="350"/>
                                        <p:tgtEl>
                                          <p:spTgt spid="3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2" dur="350"/>
                                        <p:tgtEl>
                                          <p:spTgt spid="3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" dur="350"/>
                                        <p:tgtEl>
                                          <p:spTgt spid="3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1" presetClass="entr" presetSubtype="0" fill="hold" nodeType="withEffect">
                                  <p:stCondLst>
                                    <p:cond delay="955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42" presetClass="path" presetSubtype="0" accel="50000" decel="50000" fill="hold" nodeType="withEffect">
                                  <p:stCondLst>
                                    <p:cond delay="9550"/>
                                  </p:stCondLst>
                                  <p:childTnLst>
                                    <p:animMotion origin="layout" path="M 4.16667E-6 -1.11111E-6 L -0.04089 0.64861 " pathEditMode="relative" rAng="0" ptsTypes="AA">
                                      <p:cBhvr>
                                        <p:cTn id="578" dur="656" spd="-100000" fill="hold"/>
                                        <p:tgtEl>
                                          <p:spTgt spid="3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4" y="32431"/>
                                    </p:animMotion>
                                  </p:childTnLst>
                                </p:cTn>
                              </p:par>
                              <p:par>
                                <p:cTn id="579" presetID="23" presetClass="exit" presetSubtype="544" fill="hold" nodeType="withEffect">
                                  <p:stCondLst>
                                    <p:cond delay="9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0" dur="350"/>
                                        <p:tgtEl>
                                          <p:spTgt spid="3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1" dur="350"/>
                                        <p:tgtEl>
                                          <p:spTgt spid="3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350"/>
                                        <p:tgtEl>
                                          <p:spTgt spid="3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350"/>
                                        <p:tgtEl>
                                          <p:spTgt spid="3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42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3.54167E-6 -1.48148E-6 L 0.19467 0.51551 " pathEditMode="relative" rAng="0" ptsTypes="AA">
                                      <p:cBhvr>
                                        <p:cTn id="588" dur="656" spd="-100000" fill="hold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7" y="25764"/>
                                    </p:animMotion>
                                  </p:childTnLst>
                                </p:cTn>
                              </p:par>
                              <p:par>
                                <p:cTn id="589" presetID="23" presetClass="exit" presetSubtype="544" fill="hold" nodeType="withEffect">
                                  <p:stCondLst>
                                    <p:cond delay="10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0" dur="350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350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2" dur="350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3" dur="350"/>
                                        <p:tgtEl>
                                          <p:spTgt spid="3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42" presetClass="path" presetSubtype="0" accel="50000" decel="5000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3.54167E-6 1.11111E-6 L -0.03281 -0.50972 " pathEditMode="relative" rAng="0" ptsTypes="AA">
                                      <p:cBhvr>
                                        <p:cTn id="598" dur="656" spd="-100000" fill="hold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1" y="-25486"/>
                                    </p:animMotion>
                                  </p:childTnLst>
                                </p:cTn>
                              </p:par>
                              <p:par>
                                <p:cTn id="599" presetID="23" presetClass="exit" presetSubtype="544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0" dur="350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350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350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3" dur="350"/>
                                        <p:tgtEl>
                                          <p:spTgt spid="3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" presetClass="entr" presetSubtype="0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42" presetClass="path" presetSubtype="0" accel="50000" decel="50000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animMotion origin="layout" path="M 8.33333E-7 -2.59259E-6 L -0.14323 -0.5169 " pathEditMode="relative" rAng="0" ptsTypes="AA">
                                      <p:cBhvr>
                                        <p:cTn id="608" dur="656" spd="-100000" fill="hold"/>
                                        <p:tgtEl>
                                          <p:spTgt spid="3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1" y="-25856"/>
                                    </p:animMotion>
                                  </p:childTnLst>
                                </p:cTn>
                              </p:par>
                              <p:par>
                                <p:cTn id="609" presetID="23" presetClass="exit" presetSubtype="544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0" dur="350"/>
                                        <p:tgtEl>
                                          <p:spTgt spid="3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1" dur="350"/>
                                        <p:tgtEl>
                                          <p:spTgt spid="3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350"/>
                                        <p:tgtEl>
                                          <p:spTgt spid="3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3" dur="350"/>
                                        <p:tgtEl>
                                          <p:spTgt spid="3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ntr" presetSubtype="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42" presetClass="path" presetSubtype="0" accel="50000" decel="5000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animMotion origin="layout" path="M 5.55112E-17 -3.33333E-6 L -0.29935 0.51713 " pathEditMode="relative" rAng="0" ptsTypes="AA">
                                      <p:cBhvr>
                                        <p:cTn id="618" dur="656" spd="-100000" fill="hold"/>
                                        <p:tgtEl>
                                          <p:spTgt spid="3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74" y="25856"/>
                                    </p:animMotion>
                                  </p:childTnLst>
                                </p:cTn>
                              </p:par>
                              <p:par>
                                <p:cTn id="619" presetID="23" presetClass="exit" presetSubtype="544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0" dur="350"/>
                                        <p:tgtEl>
                                          <p:spTgt spid="3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1" dur="350"/>
                                        <p:tgtEl>
                                          <p:spTgt spid="3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" dur="350"/>
                                        <p:tgtEl>
                                          <p:spTgt spid="3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3" dur="350"/>
                                        <p:tgtEl>
                                          <p:spTgt spid="3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5" presetID="1" presetClass="entr" presetSubtype="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42" presetClass="path" presetSubtype="0" accel="50000" decel="5000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animMotion origin="layout" path="M 1.66667E-6 -3.7037E-7 L 0.09505 0.52269 " pathEditMode="relative" rAng="0" ptsTypes="AA">
                                      <p:cBhvr>
                                        <p:cTn id="628" dur="656" spd="-100000" fill="hold"/>
                                        <p:tgtEl>
                                          <p:spTgt spid="3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3" y="26134"/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23" presetClass="exit" presetSubtype="544" fill="hold" nodeType="withEffect">
                                  <p:stCondLst>
                                    <p:cond delay="10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0" dur="350"/>
                                        <p:tgtEl>
                                          <p:spTgt spid="3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350"/>
                                        <p:tgtEl>
                                          <p:spTgt spid="3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" dur="350"/>
                                        <p:tgtEl>
                                          <p:spTgt spid="3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" dur="350"/>
                                        <p:tgtEl>
                                          <p:spTgt spid="3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5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42" presetClass="path" presetSubtype="0" accel="50000" decel="5000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-3.125E-6 -4.07407E-6 L -0.72994 -0.50717 " pathEditMode="relative" rAng="0" ptsTypes="AA">
                                      <p:cBhvr>
                                        <p:cTn id="638" dur="656" spd="-100000" fill="hold"/>
                                        <p:tgtEl>
                                          <p:spTgt spid="3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97" y="-25370"/>
                                    </p:animMotion>
                                  </p:childTnLst>
                                </p:cTn>
                              </p:par>
                              <p:par>
                                <p:cTn id="639" presetID="23" presetClass="exit" presetSubtype="544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0" dur="350"/>
                                        <p:tgtEl>
                                          <p:spTgt spid="3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1" dur="350"/>
                                        <p:tgtEl>
                                          <p:spTgt spid="3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350"/>
                                        <p:tgtEl>
                                          <p:spTgt spid="3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3" dur="350"/>
                                        <p:tgtEl>
                                          <p:spTgt spid="3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1" presetClass="entr" presetSubtype="0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42" presetClass="path" presetSubtype="0" accel="50000" decel="50000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animMotion origin="layout" path="M 2.29167E-6 2.22222E-6 L 0.43151 -0.51134 " pathEditMode="relative" rAng="0" ptsTypes="AA">
                                      <p:cBhvr>
                                        <p:cTn id="648" dur="656" spd="-100000" fill="hold"/>
                                        <p:tgtEl>
                                          <p:spTgt spid="3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76" y="-25579"/>
                                    </p:animMotion>
                                  </p:childTnLst>
                                </p:cTn>
                              </p:par>
                              <p:par>
                                <p:cTn id="649" presetID="23" presetClass="exit" presetSubtype="544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0" dur="350"/>
                                        <p:tgtEl>
                                          <p:spTgt spid="3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1" dur="350"/>
                                        <p:tgtEl>
                                          <p:spTgt spid="3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2" dur="350"/>
                                        <p:tgtEl>
                                          <p:spTgt spid="3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3" dur="350"/>
                                        <p:tgtEl>
                                          <p:spTgt spid="3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5" presetID="1" presetClass="entr" presetSubtype="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7" presetID="42" presetClass="path" presetSubtype="0" accel="50000" decel="5000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animMotion origin="layout" path="M 1.25E-6 5.55112E-17 L 0.50664 -0.26968 " pathEditMode="relative" rAng="0" ptsTypes="AA">
                                      <p:cBhvr>
                                        <p:cTn id="658" dur="656" spd="-100000" fill="hold"/>
                                        <p:tgtEl>
                                          <p:spTgt spid="3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26" y="-13495"/>
                                    </p:animMotion>
                                  </p:childTnLst>
                                </p:cTn>
                              </p:par>
                              <p:par>
                                <p:cTn id="659" presetID="23" presetClass="exit" presetSubtype="544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0" dur="350"/>
                                        <p:tgtEl>
                                          <p:spTgt spid="3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1" dur="350"/>
                                        <p:tgtEl>
                                          <p:spTgt spid="3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350"/>
                                        <p:tgtEl>
                                          <p:spTgt spid="3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3" dur="350"/>
                                        <p:tgtEl>
                                          <p:spTgt spid="3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5" presetID="1" presetClass="entr" presetSubtype="0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" presetID="42" presetClass="path" presetSubtype="0" accel="50000" decel="50000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animMotion origin="layout" path="M 1.11022E-16 4.07407E-6 L 0.52031 0.26458 " pathEditMode="relative" rAng="0" ptsTypes="AA">
                                      <p:cBhvr>
                                        <p:cTn id="668" dur="656" spd="-100000" fill="hold"/>
                                        <p:tgtEl>
                                          <p:spTgt spid="3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16" y="13218"/>
                                    </p:animMotion>
                                  </p:childTnLst>
                                </p:cTn>
                              </p:par>
                              <p:par>
                                <p:cTn id="669" presetID="23" presetClass="exit" presetSubtype="544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0" dur="350"/>
                                        <p:tgtEl>
                                          <p:spTgt spid="3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1" dur="350"/>
                                        <p:tgtEl>
                                          <p:spTgt spid="3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" dur="350"/>
                                        <p:tgtEl>
                                          <p:spTgt spid="3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3" dur="350"/>
                                        <p:tgtEl>
                                          <p:spTgt spid="3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5" presetID="1" presetClass="entr" presetSubtype="0" fill="hold" nodeType="withEffect">
                                  <p:stCondLst>
                                    <p:cond delay="995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42" presetClass="path" presetSubtype="0" accel="50000" decel="50000" fill="hold" nodeType="withEffect">
                                  <p:stCondLst>
                                    <p:cond delay="9950"/>
                                  </p:stCondLst>
                                  <p:childTnLst>
                                    <p:animMotion origin="layout" path="M 3.75E-6 4.44444E-6 L 0.35325 0.52708 " pathEditMode="relative" rAng="0" ptsTypes="AA">
                                      <p:cBhvr>
                                        <p:cTn id="678" dur="656" spd="-100000" fill="hold"/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26343"/>
                                    </p:animMotion>
                                  </p:childTnLst>
                                </p:cTn>
                              </p:par>
                              <p:par>
                                <p:cTn id="679" presetID="23" presetClass="exit" presetSubtype="544" fill="hold" nodeType="withEffect">
                                  <p:stCondLst>
                                    <p:cond delay="10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0" dur="350"/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1" dur="350"/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2" dur="350"/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3" dur="350"/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1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42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2.5E-6 -1.11111E-6 L 0.49336 0.55486 " pathEditMode="relative" rAng="0" ptsTypes="AA">
                                      <p:cBhvr>
                                        <p:cTn id="688" dur="656" spd="-100000" fill="hold"/>
                                        <p:tgtEl>
                                          <p:spTgt spid="3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61" y="27731"/>
                                    </p:animMotion>
                                  </p:childTnLst>
                                </p:cTn>
                              </p:par>
                              <p:par>
                                <p:cTn id="689" presetID="23" presetClass="exit" presetSubtype="544" fill="hold" nodeType="withEffect">
                                  <p:stCondLst>
                                    <p:cond delay="10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0" dur="350"/>
                                        <p:tgtEl>
                                          <p:spTgt spid="3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1" dur="350"/>
                                        <p:tgtEl>
                                          <p:spTgt spid="3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350"/>
                                        <p:tgtEl>
                                          <p:spTgt spid="3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3" dur="350"/>
                                        <p:tgtEl>
                                          <p:spTgt spid="3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5" presetID="1" presetClass="entr" presetSubtype="0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42" presetClass="path" presetSubtype="0" accel="50000" decel="50000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animMotion origin="layout" path="M -1.25E-6 7.40741E-7 L -0.15573 0.54722 " pathEditMode="relative" rAng="0" ptsTypes="AA">
                                      <p:cBhvr>
                                        <p:cTn id="698" dur="656" spd="-100000" fill="hold"/>
                                        <p:tgtEl>
                                          <p:spTgt spid="3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86" y="27361"/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23" presetClass="exit" presetSubtype="544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0" dur="350"/>
                                        <p:tgtEl>
                                          <p:spTgt spid="3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1" dur="350"/>
                                        <p:tgtEl>
                                          <p:spTgt spid="3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2" dur="350"/>
                                        <p:tgtEl>
                                          <p:spTgt spid="3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3" dur="350"/>
                                        <p:tgtEl>
                                          <p:spTgt spid="3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5" presetID="1" presetClass="entr" presetSubtype="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42" presetClass="path" presetSubtype="0" accel="50000" decel="5000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animMotion origin="layout" path="M -1.66667E-6 7.40741E-7 L -0.21588 0.52685 " pathEditMode="relative" rAng="0" ptsTypes="AA">
                                      <p:cBhvr>
                                        <p:cTn id="708" dur="656" spd="-100000" fill="hold"/>
                                        <p:tgtEl>
                                          <p:spTgt spid="3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94" y="26343"/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23" presetClass="exit" presetSubtype="544" fill="hold" nodeType="withEffect">
                                  <p:stCondLst>
                                    <p:cond delay="10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0" dur="350"/>
                                        <p:tgtEl>
                                          <p:spTgt spid="3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1" dur="350"/>
                                        <p:tgtEl>
                                          <p:spTgt spid="3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2" dur="350"/>
                                        <p:tgtEl>
                                          <p:spTgt spid="3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3" dur="350"/>
                                        <p:tgtEl>
                                          <p:spTgt spid="3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5" presetID="1" presetClass="entr" presetSubtype="0" fill="hold" nodeType="withEffect">
                                  <p:stCondLst>
                                    <p:cond delay="955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7" presetID="42" presetClass="path" presetSubtype="0" accel="50000" decel="50000" fill="hold" nodeType="withEffect">
                                  <p:stCondLst>
                                    <p:cond delay="9550"/>
                                  </p:stCondLst>
                                  <p:childTnLst>
                                    <p:animMotion origin="layout" path="M 2.91667E-6 -1.11111E-6 L -0.50638 -0.175 " pathEditMode="relative" rAng="0" ptsTypes="AA">
                                      <p:cBhvr>
                                        <p:cTn id="718" dur="656" spd="-100000" fill="hold"/>
                                        <p:tgtEl>
                                          <p:spTgt spid="3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26" y="-8750"/>
                                    </p:animMotion>
                                  </p:childTnLst>
                                </p:cTn>
                              </p:par>
                              <p:par>
                                <p:cTn id="719" presetID="23" presetClass="exit" presetSubtype="544" fill="hold" nodeType="withEffect">
                                  <p:stCondLst>
                                    <p:cond delay="9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0" dur="350"/>
                                        <p:tgtEl>
                                          <p:spTgt spid="3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1" dur="350"/>
                                        <p:tgtEl>
                                          <p:spTgt spid="3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2" dur="350"/>
                                        <p:tgtEl>
                                          <p:spTgt spid="3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3" dur="350"/>
                                        <p:tgtEl>
                                          <p:spTgt spid="3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1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42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2.08333E-7 -1.48148E-6 L 0.16055 -0.52153 " pathEditMode="relative" rAng="0" ptsTypes="AA">
                                      <p:cBhvr>
                                        <p:cTn id="728" dur="656" spd="-100000" fill="hold"/>
                                        <p:tgtEl>
                                          <p:spTgt spid="3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26088"/>
                                    </p:animMotion>
                                  </p:childTnLst>
                                </p:cTn>
                              </p:par>
                              <p:par>
                                <p:cTn id="729" presetID="23" presetClass="exit" presetSubtype="544" fill="hold" nodeType="withEffect">
                                  <p:stCondLst>
                                    <p:cond delay="10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0" dur="350"/>
                                        <p:tgtEl>
                                          <p:spTgt spid="3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1" dur="350"/>
                                        <p:tgtEl>
                                          <p:spTgt spid="3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" dur="350"/>
                                        <p:tgtEl>
                                          <p:spTgt spid="3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3" dur="350"/>
                                        <p:tgtEl>
                                          <p:spTgt spid="3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5" presetID="1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42" presetClass="path" presetSubtype="0" accel="50000" decel="5000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1.04167E-6 2.96296E-6 L 0.52487 -0.43334 " pathEditMode="relative" rAng="0" ptsTypes="AA">
                                      <p:cBhvr>
                                        <p:cTn id="738" dur="656" spd="-100000" fill="hold"/>
                                        <p:tgtEl>
                                          <p:spTgt spid="3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37" y="-21667"/>
                                    </p:animMotion>
                                  </p:childTnLst>
                                </p:cTn>
                              </p:par>
                              <p:par>
                                <p:cTn id="739" presetID="23" presetClass="exit" presetSubtype="544" fill="hold" nodeType="withEffect">
                                  <p:stCondLst>
                                    <p:cond delay="10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0" dur="350"/>
                                        <p:tgtEl>
                                          <p:spTgt spid="3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1" dur="350"/>
                                        <p:tgtEl>
                                          <p:spTgt spid="3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" dur="350"/>
                                        <p:tgtEl>
                                          <p:spTgt spid="3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3" dur="350"/>
                                        <p:tgtEl>
                                          <p:spTgt spid="3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1" presetClass="entr" presetSubtype="0" fill="hold" nodeType="withEffect">
                                  <p:stCondLst>
                                    <p:cond delay="935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42" presetClass="path" presetSubtype="0" accel="50000" decel="50000" fill="hold" nodeType="withEffect">
                                  <p:stCondLst>
                                    <p:cond delay="9350"/>
                                  </p:stCondLst>
                                  <p:childTnLst>
                                    <p:animMotion origin="layout" path="M 6.25E-7 -1.11111E-6 L 0.01406 -0.5081 " pathEditMode="relative" rAng="0" ptsTypes="AA">
                                      <p:cBhvr>
                                        <p:cTn id="748" dur="656" spd="-100000" fill="hold"/>
                                        <p:tgtEl>
                                          <p:spTgt spid="3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" y="-25417"/>
                                    </p:animMotion>
                                  </p:childTnLst>
                                </p:cTn>
                              </p:par>
                              <p:par>
                                <p:cTn id="749" presetID="23" presetClass="exit" presetSubtype="544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0" dur="350"/>
                                        <p:tgtEl>
                                          <p:spTgt spid="3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1" dur="350"/>
                                        <p:tgtEl>
                                          <p:spTgt spid="3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2" dur="350"/>
                                        <p:tgtEl>
                                          <p:spTgt spid="3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3" dur="350"/>
                                        <p:tgtEl>
                                          <p:spTgt spid="3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5" presetID="1" presetClass="entr" presetSubtype="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42" presetClass="path" presetSubtype="0" accel="50000" decel="5000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animMotion origin="layout" path="M -6.25E-7 -2.96296E-6 L -0.08216 -0.49629 " pathEditMode="relative" rAng="0" ptsTypes="AA">
                                      <p:cBhvr>
                                        <p:cTn id="758" dur="656" spd="-100000" fill="hold"/>
                                        <p:tgtEl>
                                          <p:spTgt spid="3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5" y="-24815"/>
                                    </p:animMotion>
                                  </p:childTnLst>
                                </p:cTn>
                              </p:par>
                              <p:par>
                                <p:cTn id="759" presetID="23" presetClass="exit" presetSubtype="544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0" dur="350"/>
                                        <p:tgtEl>
                                          <p:spTgt spid="3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" dur="350"/>
                                        <p:tgtEl>
                                          <p:spTgt spid="3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2" dur="350"/>
                                        <p:tgtEl>
                                          <p:spTgt spid="3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3" dur="350"/>
                                        <p:tgtEl>
                                          <p:spTgt spid="3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1" presetClass="entr" presetSubtype="0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" presetID="42" presetClass="path" presetSubtype="0" accel="50000" decel="50000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animMotion origin="layout" path="M -2.5E-6 -4.44444E-6 L 0.43972 -0.11805 " pathEditMode="relative" rAng="0" ptsTypes="AA">
                                      <p:cBhvr>
                                        <p:cTn id="768" dur="656" spd="-100000" fill="hold"/>
                                        <p:tgtEl>
                                          <p:spTgt spid="3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79" y="-5903"/>
                                    </p:animMotion>
                                  </p:childTnLst>
                                </p:cTn>
                              </p:par>
                              <p:par>
                                <p:cTn id="769" presetID="23" presetClass="exit" presetSubtype="544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0" dur="350"/>
                                        <p:tgtEl>
                                          <p:spTgt spid="3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1" dur="350"/>
                                        <p:tgtEl>
                                          <p:spTgt spid="3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2" dur="350"/>
                                        <p:tgtEl>
                                          <p:spTgt spid="3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3" dur="350"/>
                                        <p:tgtEl>
                                          <p:spTgt spid="3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5" presetID="1" presetClass="entr" presetSubtype="0" fill="hold" nodeType="withEffect">
                                  <p:stCondLst>
                                    <p:cond delay="1020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7" presetID="42" presetClass="path" presetSubtype="0" accel="50000" decel="50000" fill="hold" nodeType="withEffect">
                                  <p:stCondLst>
                                    <p:cond delay="10200"/>
                                  </p:stCondLst>
                                  <p:childTnLst>
                                    <p:animMotion origin="layout" path="M 2.08333E-7 -3.33333E-6 L -0.22122 0.29398 " pathEditMode="relative" rAng="0" ptsTypes="AA">
                                      <p:cBhvr>
                                        <p:cTn id="778" dur="656" spd="-100000" fill="hold"/>
                                        <p:tgtEl>
                                          <p:spTgt spid="3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68" y="14699"/>
                                    </p:animMotion>
                                  </p:childTnLst>
                                </p:cTn>
                              </p:par>
                              <p:par>
                                <p:cTn id="779" presetID="23" presetClass="exit" presetSubtype="544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0" dur="350"/>
                                        <p:tgtEl>
                                          <p:spTgt spid="3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1" dur="350"/>
                                        <p:tgtEl>
                                          <p:spTgt spid="3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2" dur="350"/>
                                        <p:tgtEl>
                                          <p:spTgt spid="3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3" dur="350"/>
                                        <p:tgtEl>
                                          <p:spTgt spid="3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5" presetID="1" presetClass="entr" presetSubtype="0" fill="hold" nodeType="withEffect">
                                  <p:stCondLst>
                                    <p:cond delay="10020"/>
                                  </p:stCondLst>
                                  <p:childTnLst>
                                    <p:set>
                                      <p:cBhvr>
                                        <p:cTn id="7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" presetID="42" presetClass="path" presetSubtype="0" accel="50000" decel="50000" fill="hold" nodeType="withEffect">
                                  <p:stCondLst>
                                    <p:cond delay="10020"/>
                                  </p:stCondLst>
                                  <p:childTnLst>
                                    <p:animMotion origin="layout" path="M -8.33333E-7 2.96296E-6 L -0.43203 0.10578 " pathEditMode="relative" rAng="0" ptsTypes="AA">
                                      <p:cBhvr>
                                        <p:cTn id="788" dur="656" spd="-100000" fill="hold"/>
                                        <p:tgtEl>
                                          <p:spTgt spid="3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02" y="5278"/>
                                    </p:animMotion>
                                  </p:childTnLst>
                                </p:cTn>
                              </p:par>
                              <p:par>
                                <p:cTn id="789" presetID="23" presetClass="exit" presetSubtype="544" fill="hold" nodeType="withEffect">
                                  <p:stCondLst>
                                    <p:cond delay="1042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0" dur="350"/>
                                        <p:tgtEl>
                                          <p:spTgt spid="3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1" dur="350"/>
                                        <p:tgtEl>
                                          <p:spTgt spid="3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2" dur="350"/>
                                        <p:tgtEl>
                                          <p:spTgt spid="3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" dur="350"/>
                                        <p:tgtEl>
                                          <p:spTgt spid="3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5" presetID="1" presetClass="entr" presetSubtype="0" fill="hold" nodeType="withEffect">
                                  <p:stCondLst>
                                    <p:cond delay="995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7" presetID="42" presetClass="path" presetSubtype="0" accel="50000" decel="50000" fill="hold" nodeType="withEffect">
                                  <p:stCondLst>
                                    <p:cond delay="9950"/>
                                  </p:stCondLst>
                                  <p:childTnLst>
                                    <p:animMotion origin="layout" path="M 1.25E-6 1.11111E-6 L -0.47461 -0.49537 " pathEditMode="relative" rAng="0" ptsTypes="AA">
                                      <p:cBhvr>
                                        <p:cTn id="798" dur="656" spd="-100000" fill="hold"/>
                                        <p:tgtEl>
                                          <p:spTgt spid="3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37" y="-24769"/>
                                    </p:animMotion>
                                  </p:childTnLst>
                                </p:cTn>
                              </p:par>
                              <p:par>
                                <p:cTn id="799" presetID="23" presetClass="exit" presetSubtype="544" fill="hold" nodeType="withEffect">
                                  <p:stCondLst>
                                    <p:cond delay="10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0" dur="350"/>
                                        <p:tgtEl>
                                          <p:spTgt spid="3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1" dur="350"/>
                                        <p:tgtEl>
                                          <p:spTgt spid="3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2" dur="350"/>
                                        <p:tgtEl>
                                          <p:spTgt spid="3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3" dur="350"/>
                                        <p:tgtEl>
                                          <p:spTgt spid="3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5" presetID="1" presetClass="entr" presetSubtype="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42" presetClass="path" presetSubtype="0" accel="50000" decel="50000" fill="hold" nodeType="withEffect">
                                  <p:stCondLst>
                                    <p:cond delay="10100"/>
                                  </p:stCondLst>
                                  <p:childTnLst>
                                    <p:animMotion origin="layout" path="M 1.04167E-6 -3.7037E-6 L -0.1388 -0.3537 " pathEditMode="relative" rAng="0" ptsTypes="AA">
                                      <p:cBhvr>
                                        <p:cTn id="808" dur="656" spd="-100000" fill="hold"/>
                                        <p:tgtEl>
                                          <p:spTgt spid="3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0" y="-17685"/>
                                    </p:animMotion>
                                  </p:childTnLst>
                                </p:cTn>
                              </p:par>
                              <p:par>
                                <p:cTn id="809" presetID="23" presetClass="exit" presetSubtype="544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0" dur="350"/>
                                        <p:tgtEl>
                                          <p:spTgt spid="3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1" dur="350"/>
                                        <p:tgtEl>
                                          <p:spTgt spid="3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2" dur="350"/>
                                        <p:tgtEl>
                                          <p:spTgt spid="3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3" dur="350"/>
                                        <p:tgtEl>
                                          <p:spTgt spid="3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5" presetID="1" presetClass="entr" presetSubtype="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set>
                                      <p:cBhvr>
                                        <p:cTn id="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7" presetID="42" presetClass="path" presetSubtype="0" accel="50000" decel="50000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animMotion origin="layout" path="M 2.29167E-6 -2.22222E-6 L -0.41107 0.41968 " pathEditMode="relative" rAng="0" ptsTypes="AA">
                                      <p:cBhvr>
                                        <p:cTn id="818" dur="656" spd="-100000" fill="hold"/>
                                        <p:tgtEl>
                                          <p:spTgt spid="3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60" y="20972"/>
                                    </p:animMotion>
                                  </p:childTnLst>
                                </p:cTn>
                              </p:par>
                              <p:par>
                                <p:cTn id="819" presetID="23" presetClass="exit" presetSubtype="544" fill="hold" nodeType="withEffect">
                                  <p:stCondLst>
                                    <p:cond delay="10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0" dur="350"/>
                                        <p:tgtEl>
                                          <p:spTgt spid="3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1" dur="350"/>
                                        <p:tgtEl>
                                          <p:spTgt spid="3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" dur="350"/>
                                        <p:tgtEl>
                                          <p:spTgt spid="3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" dur="350"/>
                                        <p:tgtEl>
                                          <p:spTgt spid="3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5" presetID="1" presetClass="entr" presetSubtype="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7" presetID="42" presetClass="path" presetSubtype="0" accel="50000" decel="5000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animMotion origin="layout" path="M 3.125E-6 -1.11111E-6 L 0.29856 -0.53055 " pathEditMode="relative" rAng="0" ptsTypes="AA">
                                      <p:cBhvr>
                                        <p:cTn id="828" dur="656" spd="-100000" fill="hold"/>
                                        <p:tgtEl>
                                          <p:spTgt spid="3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22" y="-26528"/>
                                    </p:animMotion>
                                  </p:childTnLst>
                                </p:cTn>
                              </p:par>
                              <p:par>
                                <p:cTn id="829" presetID="23" presetClass="exit" presetSubtype="544" fill="hold" nodeType="withEffect">
                                  <p:stCondLst>
                                    <p:cond delay="10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0" dur="350"/>
                                        <p:tgtEl>
                                          <p:spTgt spid="3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1" dur="350"/>
                                        <p:tgtEl>
                                          <p:spTgt spid="3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2" dur="350"/>
                                        <p:tgtEl>
                                          <p:spTgt spid="3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3" dur="350"/>
                                        <p:tgtEl>
                                          <p:spTgt spid="3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5" presetID="1" presetClass="entr" presetSubtype="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8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7" presetID="42" presetClass="path" presetSubtype="0" accel="50000" decel="5000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animMotion origin="layout" path="M 1.875E-6 -2.96296E-6 L 0.07539 -0.55416 " pathEditMode="relative" rAng="0" ptsTypes="AA">
                                      <p:cBhvr>
                                        <p:cTn id="838" dur="656" spd="-100000" fill="hold"/>
                                        <p:tgtEl>
                                          <p:spTgt spid="3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3" y="-27708"/>
                                    </p:animMotion>
                                  </p:childTnLst>
                                </p:cTn>
                              </p:par>
                              <p:par>
                                <p:cTn id="839" presetID="23" presetClass="exit" presetSubtype="54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0" dur="350"/>
                                        <p:tgtEl>
                                          <p:spTgt spid="3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1" dur="350"/>
                                        <p:tgtEl>
                                          <p:spTgt spid="3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2" dur="350"/>
                                        <p:tgtEl>
                                          <p:spTgt spid="3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3" dur="350"/>
                                        <p:tgtEl>
                                          <p:spTgt spid="3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5" presetID="1" presetClass="entr" presetSubtype="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42" presetClass="path" presetSubtype="0" accel="50000" decel="5000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animMotion origin="layout" path="M -1.25E-6 7.40741E-7 L -0.15573 0.54722 " pathEditMode="relative" rAng="0" ptsTypes="AA">
                                      <p:cBhvr>
                                        <p:cTn id="848" dur="656" spd="-100000" fill="hold"/>
                                        <p:tgtEl>
                                          <p:spTgt spid="3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86" y="27361"/>
                                    </p:animMotion>
                                  </p:childTnLst>
                                </p:cTn>
                              </p:par>
                              <p:par>
                                <p:cTn id="849" presetID="23" presetClass="exit" presetSubtype="544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0" dur="350"/>
                                        <p:tgtEl>
                                          <p:spTgt spid="3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1" dur="350"/>
                                        <p:tgtEl>
                                          <p:spTgt spid="3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2" dur="350"/>
                                        <p:tgtEl>
                                          <p:spTgt spid="3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3" dur="350"/>
                                        <p:tgtEl>
                                          <p:spTgt spid="3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5" presetID="1" presetClass="entr" presetSubtype="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7" presetID="42" presetClass="path" presetSubtype="0" accel="50000" decel="50000" fill="hold" nodeType="withEffect">
                                  <p:stCondLst>
                                    <p:cond delay="9450"/>
                                  </p:stCondLst>
                                  <p:childTnLst>
                                    <p:animMotion origin="layout" path="M -3.54167E-6 0 L -0.5108 0 " pathEditMode="relative" rAng="0" ptsTypes="AA">
                                      <p:cBhvr>
                                        <p:cTn id="858" dur="656" spd="-100000" fill="hold"/>
                                        <p:tgtEl>
                                          <p:spTgt spid="3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47" y="0"/>
                                    </p:animMotion>
                                  </p:childTnLst>
                                </p:cTn>
                              </p:par>
                              <p:par>
                                <p:cTn id="859" presetID="23" presetClass="exit" presetSubtype="544" fill="hold" nodeType="withEffect">
                                  <p:stCondLst>
                                    <p:cond delay="9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0" dur="350"/>
                                        <p:tgtEl>
                                          <p:spTgt spid="3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1" dur="350"/>
                                        <p:tgtEl>
                                          <p:spTgt spid="3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2" dur="350"/>
                                        <p:tgtEl>
                                          <p:spTgt spid="3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3" dur="350"/>
                                        <p:tgtEl>
                                          <p:spTgt spid="3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5" presetID="1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8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7" presetID="42" presetClass="path" presetSubtype="0" accel="50000" decel="5000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Motion origin="layout" path="M 1.11022E-16 1.85185E-6 L 0.50143 -0.00533 " pathEditMode="relative" rAng="0" ptsTypes="AA">
                                      <p:cBhvr>
                                        <p:cTn id="868" dur="656" spd="-100000" fill="hold"/>
                                        <p:tgtEl>
                                          <p:spTgt spid="3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65" y="-278"/>
                                    </p:animMotion>
                                  </p:childTnLst>
                                </p:cTn>
                              </p:par>
                              <p:par>
                                <p:cTn id="869" presetID="23" presetClass="exit" presetSubtype="544" fill="hold" nodeType="withEffect">
                                  <p:stCondLst>
                                    <p:cond delay="9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0" dur="350"/>
                                        <p:tgtEl>
                                          <p:spTgt spid="3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1" dur="350"/>
                                        <p:tgtEl>
                                          <p:spTgt spid="3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2" dur="350"/>
                                        <p:tgtEl>
                                          <p:spTgt spid="3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3" dur="350"/>
                                        <p:tgtEl>
                                          <p:spTgt spid="3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5" presetID="1" presetClass="entr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8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42" presetClass="path" presetSubtype="0" accel="50000" decel="5000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-1.45833E-6 4.81481E-6 L 0.29857 -0.53056 " pathEditMode="relative" rAng="0" ptsTypes="AA">
                                      <p:cBhvr>
                                        <p:cTn id="878" dur="656" spd="-100000" fill="hold"/>
                                        <p:tgtEl>
                                          <p:spTgt spid="3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22" y="-26528"/>
                                    </p:animMotion>
                                  </p:childTnLst>
                                </p:cTn>
                              </p:par>
                              <p:par>
                                <p:cTn id="879" presetID="23" presetClass="exit" presetSubtype="544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0" dur="350"/>
                                        <p:tgtEl>
                                          <p:spTgt spid="3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1" dur="350"/>
                                        <p:tgtEl>
                                          <p:spTgt spid="3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2" dur="350"/>
                                        <p:tgtEl>
                                          <p:spTgt spid="3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3" dur="350"/>
                                        <p:tgtEl>
                                          <p:spTgt spid="3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5" presetID="1" presetClass="entr" presetSubtype="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7" presetID="42" presetClass="path" presetSubtype="0" accel="50000" decel="5000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animMotion origin="layout" path="M -3.54167E-6 -2.22222E-6 L 0.07539 -0.55416 " pathEditMode="relative" rAng="0" ptsTypes="AA">
                                      <p:cBhvr>
                                        <p:cTn id="888" dur="656" spd="-100000" fill="hold"/>
                                        <p:tgtEl>
                                          <p:spTgt spid="3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3" y="-27708"/>
                                    </p:animMotion>
                                  </p:childTnLst>
                                </p:cTn>
                              </p:par>
                              <p:par>
                                <p:cTn id="889" presetID="23" presetClass="exit" presetSubtype="544" fill="hold" nodeType="withEffect">
                                  <p:stCondLst>
                                    <p:cond delay="11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0" dur="350"/>
                                        <p:tgtEl>
                                          <p:spTgt spid="3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1" dur="350"/>
                                        <p:tgtEl>
                                          <p:spTgt spid="3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2" dur="350"/>
                                        <p:tgtEl>
                                          <p:spTgt spid="3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3" dur="350"/>
                                        <p:tgtEl>
                                          <p:spTgt spid="3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5" presetID="1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8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7" presetID="42" presetClass="path" presetSubtype="0" accel="50000" decel="5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3.54167E-6 -3.7037E-7 L -0.28959 -0.51134 " pathEditMode="relative" rAng="0" ptsTypes="AA">
                                      <p:cBhvr>
                                        <p:cTn id="898" dur="656" spd="-100000" fill="hold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79" y="-25579"/>
                                    </p:animMotion>
                                  </p:childTnLst>
                                </p:cTn>
                              </p:par>
                              <p:par>
                                <p:cTn id="899" presetID="23" presetClass="exit" presetSubtype="544" fill="hold" nodeType="withEffect">
                                  <p:stCondLst>
                                    <p:cond delay="11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0" dur="350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1" dur="350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2" dur="350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3" dur="350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5" presetID="1" presetClass="entr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42" presetClass="path" presetSubtype="0" accel="50000" decel="5000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2.70833E-6 3.7037E-6 L -0.38789 -0.55093 " pathEditMode="relative" rAng="0" ptsTypes="AA">
                                      <p:cBhvr>
                                        <p:cTn id="908" dur="656" spd="-100000" fill="hold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01" y="-27546"/>
                                    </p:animMotion>
                                  </p:childTnLst>
                                </p:cTn>
                              </p:par>
                              <p:par>
                                <p:cTn id="909" presetID="23" presetClass="exit" presetSubtype="544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0" dur="350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1" dur="350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2" dur="350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3" dur="350"/>
                                        <p:tgtEl>
                                          <p:spTgt spid="3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5" presetID="1" presetClass="entr" presetSubtype="0" fill="hold" nodeType="withEffect">
                                  <p:stCondLst>
                                    <p:cond delay="10550"/>
                                  </p:stCondLst>
                                  <p:childTnLst>
                                    <p:set>
                                      <p:cBhvr>
                                        <p:cTn id="9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7" presetID="42" presetClass="path" presetSubtype="0" accel="50000" decel="50000" fill="hold" nodeType="withEffect">
                                  <p:stCondLst>
                                    <p:cond delay="10550"/>
                                  </p:stCondLst>
                                  <p:childTnLst>
                                    <p:animMotion origin="layout" path="M -3.33333E-6 4.81481E-6 L -0.52487 0.27361 " pathEditMode="relative" rAng="0" ptsTypes="AA">
                                      <p:cBhvr>
                                        <p:cTn id="918" dur="656" spd="-100000" fill="hold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50" y="13681"/>
                                    </p:animMotion>
                                  </p:childTnLst>
                                </p:cTn>
                              </p:par>
                              <p:par>
                                <p:cTn id="919" presetID="23" presetClass="exit" presetSubtype="544" fill="hold" nodeType="withEffect">
                                  <p:stCondLst>
                                    <p:cond delay="10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0" dur="350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350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2" dur="350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3" dur="350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5" presetID="1" presetClass="entr" presetSubtype="0" fill="hold" nodeType="withEffect">
                                  <p:stCondLst>
                                    <p:cond delay="10550"/>
                                  </p:stCondLst>
                                  <p:childTnLst>
                                    <p:set>
                                      <p:cBhvr>
                                        <p:cTn id="9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7" presetID="42" presetClass="path" presetSubtype="0" accel="50000" decel="50000" fill="hold" nodeType="withEffect">
                                  <p:stCondLst>
                                    <p:cond delay="10550"/>
                                  </p:stCondLst>
                                  <p:childTnLst>
                                    <p:animMotion origin="layout" path="M 4.16667E-6 -1.11111E-6 L -0.04089 0.64861 " pathEditMode="relative" rAng="0" ptsTypes="AA">
                                      <p:cBhvr>
                                        <p:cTn id="928" dur="656" spd="-100000" fill="hold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4" y="32431"/>
                                    </p:animMotion>
                                  </p:childTnLst>
                                </p:cTn>
                              </p:par>
                              <p:par>
                                <p:cTn id="929" presetID="23" presetClass="exit" presetSubtype="544" fill="hold" nodeType="withEffect">
                                  <p:stCondLst>
                                    <p:cond delay="10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0" dur="350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1" dur="350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2" dur="350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3" dur="350"/>
                                        <p:tgtEl>
                                          <p:spTgt spid="3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5" presetID="1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9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7" presetID="42" presetClass="path" presetSubtype="0" accel="50000" decel="5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3.54167E-6 -1.48148E-6 L 0.19467 0.51551 " pathEditMode="relative" rAng="0" ptsTypes="AA">
                                      <p:cBhvr>
                                        <p:cTn id="938" dur="656" spd="-100000" fill="hold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27" y="25764"/>
                                    </p:animMotion>
                                  </p:childTnLst>
                                </p:cTn>
                              </p:par>
                              <p:par>
                                <p:cTn id="939" presetID="23" presetClass="exit" presetSubtype="544" fill="hold" nodeType="withEffect">
                                  <p:stCondLst>
                                    <p:cond delay="11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0" dur="350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1" dur="350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2" dur="350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3" dur="350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5" presetID="1" presetClass="entr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9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7" presetID="42" presetClass="path" presetSubtype="0" accel="50000" decel="5000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-3.54167E-6 1.11111E-6 L -0.03281 -0.50972 " pathEditMode="relative" rAng="0" ptsTypes="AA">
                                      <p:cBhvr>
                                        <p:cTn id="948" dur="656" spd="-100000" fill="hold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1" y="-25486"/>
                                    </p:animMotion>
                                  </p:childTnLst>
                                </p:cTn>
                              </p:par>
                              <p:par>
                                <p:cTn id="949" presetID="23" presetClass="exit" presetSubtype="544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0" dur="350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1" dur="350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2" dur="350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3" dur="350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5" presetID="1" presetClass="entr" presetSubtype="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7" presetID="42" presetClass="path" presetSubtype="0" accel="50000" decel="5000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animMotion origin="layout" path="M 8.33333E-7 -2.59259E-6 L -0.14323 -0.5169 " pathEditMode="relative" rAng="0" ptsTypes="AA">
                                      <p:cBhvr>
                                        <p:cTn id="958" dur="656" spd="-100000" fill="hold"/>
                                        <p:tgtEl>
                                          <p:spTgt spid="3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1" y="-25856"/>
                                    </p:animMotion>
                                  </p:childTnLst>
                                </p:cTn>
                              </p:par>
                              <p:par>
                                <p:cTn id="959" presetID="23" presetClass="exit" presetSubtype="544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0" dur="350"/>
                                        <p:tgtEl>
                                          <p:spTgt spid="3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1" dur="350"/>
                                        <p:tgtEl>
                                          <p:spTgt spid="3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2" dur="350"/>
                                        <p:tgtEl>
                                          <p:spTgt spid="3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3" dur="350"/>
                                        <p:tgtEl>
                                          <p:spTgt spid="3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5" presetID="1" presetClass="entr" presetSubtype="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set>
                                      <p:cBhvr>
                                        <p:cTn id="9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7" presetID="42" presetClass="path" presetSubtype="0" accel="50000" decel="5000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animMotion origin="layout" path="M 5.55112E-17 -3.33333E-6 L -0.29935 0.51713 " pathEditMode="relative" rAng="0" ptsTypes="AA">
                                      <p:cBhvr>
                                        <p:cTn id="968" dur="656" spd="-100000" fill="hold"/>
                                        <p:tgtEl>
                                          <p:spTgt spid="3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74" y="25856"/>
                                    </p:animMotion>
                                  </p:childTnLst>
                                </p:cTn>
                              </p:par>
                              <p:par>
                                <p:cTn id="969" presetID="23" presetClass="exit" presetSubtype="544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0" dur="350"/>
                                        <p:tgtEl>
                                          <p:spTgt spid="3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1" dur="350"/>
                                        <p:tgtEl>
                                          <p:spTgt spid="3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2" dur="350"/>
                                        <p:tgtEl>
                                          <p:spTgt spid="3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3" dur="350"/>
                                        <p:tgtEl>
                                          <p:spTgt spid="3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5" presetID="1" presetClass="entr" presetSubtype="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set>
                                      <p:cBhvr>
                                        <p:cTn id="9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7" presetID="42" presetClass="path" presetSubtype="0" accel="50000" decel="5000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animMotion origin="layout" path="M 1.66667E-6 -3.7037E-7 L 0.09505 0.52269 " pathEditMode="relative" rAng="0" ptsTypes="AA">
                                      <p:cBhvr>
                                        <p:cTn id="978" dur="656" spd="-100000" fill="hold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53" y="26134"/>
                                    </p:animMotion>
                                  </p:childTnLst>
                                </p:cTn>
                              </p:par>
                              <p:par>
                                <p:cTn id="979" presetID="23" presetClass="exit" presetSubtype="544" fill="hold" nodeType="withEffect">
                                  <p:stCondLst>
                                    <p:cond delay="11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0" dur="350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1" dur="350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2" dur="350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3" dur="350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5" presetID="1" presetClass="entr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7" presetID="42" presetClass="path" presetSubtype="0" accel="50000" decel="5000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-3.33333E-6 -4.07407E-6 L -0.72994 -0.50717 " pathEditMode="relative" rAng="0" ptsTypes="AA">
                                      <p:cBhvr>
                                        <p:cTn id="988" dur="656" spd="-100000" fill="hold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97" y="-25370"/>
                                    </p:animMotion>
                                  </p:childTnLst>
                                </p:cTn>
                              </p:par>
                              <p:par>
                                <p:cTn id="989" presetID="23" presetClass="exit" presetSubtype="544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0" dur="350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1" dur="350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2" dur="350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3" dur="350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5" presetID="1" presetClass="entr" presetSubtype="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set>
                                      <p:cBhvr>
                                        <p:cTn id="9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7" presetID="42" presetClass="path" presetSubtype="0" accel="50000" decel="5000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animMotion origin="layout" path="M 2.29167E-6 2.22222E-6 L 0.43151 -0.51134 " pathEditMode="relative" rAng="0" ptsTypes="AA">
                                      <p:cBhvr>
                                        <p:cTn id="998" dur="656" spd="-100000" fill="hold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76" y="-25579"/>
                                    </p:animMotion>
                                  </p:childTnLst>
                                </p:cTn>
                              </p:par>
                              <p:par>
                                <p:cTn id="999" presetID="23" presetClass="exit" presetSubtype="544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0" dur="350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1" dur="350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2" dur="350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3" dur="350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5" presetID="1" presetClass="entr" presetSubtype="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set>
                                      <p:cBhvr>
                                        <p:cTn id="10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7" presetID="42" presetClass="path" presetSubtype="0" accel="50000" decel="5000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animMotion origin="layout" path="M 1.25E-6 5.55112E-17 L 0.50664 -0.26968 " pathEditMode="relative" rAng="0" ptsTypes="AA">
                                      <p:cBhvr>
                                        <p:cTn id="1008" dur="656" spd="-100000" fill="hold"/>
                                        <p:tgtEl>
                                          <p:spTgt spid="3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26" y="-13495"/>
                                    </p:animMotion>
                                  </p:childTnLst>
                                </p:cTn>
                              </p:par>
                              <p:par>
                                <p:cTn id="1009" presetID="23" presetClass="exit" presetSubtype="544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0" dur="350"/>
                                        <p:tgtEl>
                                          <p:spTgt spid="3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1" dur="350"/>
                                        <p:tgtEl>
                                          <p:spTgt spid="3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2" dur="350"/>
                                        <p:tgtEl>
                                          <p:spTgt spid="3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3" dur="350"/>
                                        <p:tgtEl>
                                          <p:spTgt spid="3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5" presetID="1" presetClass="entr" presetSubtype="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set>
                                      <p:cBhvr>
                                        <p:cTn id="10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7" presetID="42" presetClass="path" presetSubtype="0" accel="50000" decel="5000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animMotion origin="layout" path="M 1.11022E-16 4.07407E-6 L 0.52031 0.26458 " pathEditMode="relative" rAng="0" ptsTypes="AA">
                                      <p:cBhvr>
                                        <p:cTn id="1018" dur="656" spd="-100000" fill="hold"/>
                                        <p:tgtEl>
                                          <p:spTgt spid="3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16" y="13218"/>
                                    </p:animMotion>
                                  </p:childTnLst>
                                </p:cTn>
                              </p:par>
                              <p:par>
                                <p:cTn id="1019" presetID="23" presetClass="exit" presetSubtype="544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0" dur="350"/>
                                        <p:tgtEl>
                                          <p:spTgt spid="3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1" dur="350"/>
                                        <p:tgtEl>
                                          <p:spTgt spid="3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2" dur="350"/>
                                        <p:tgtEl>
                                          <p:spTgt spid="3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3" dur="350"/>
                                        <p:tgtEl>
                                          <p:spTgt spid="3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5" presetID="1" presetClass="entr" presetSubtype="0" fill="hold" nodeType="withEffect">
                                  <p:stCondLst>
                                    <p:cond delay="10950"/>
                                  </p:stCondLst>
                                  <p:childTnLst>
                                    <p:set>
                                      <p:cBhvr>
                                        <p:cTn id="10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7" presetID="42" presetClass="path" presetSubtype="0" accel="50000" decel="50000" fill="hold" nodeType="withEffect">
                                  <p:stCondLst>
                                    <p:cond delay="10950"/>
                                  </p:stCondLst>
                                  <p:childTnLst>
                                    <p:animMotion origin="layout" path="M 3.75E-6 4.44444E-6 L 0.35325 0.52708 " pathEditMode="relative" rAng="0" ptsTypes="AA">
                                      <p:cBhvr>
                                        <p:cTn id="1028" dur="656" spd="-100000" fill="hold"/>
                                        <p:tgtEl>
                                          <p:spTgt spid="3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26343"/>
                                    </p:animMotion>
                                  </p:childTnLst>
                                </p:cTn>
                              </p:par>
                              <p:par>
                                <p:cTn id="1029" presetID="23" presetClass="exit" presetSubtype="544" fill="hold" nodeType="withEffect">
                                  <p:stCondLst>
                                    <p:cond delay="11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0" dur="350"/>
                                        <p:tgtEl>
                                          <p:spTgt spid="3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1" dur="350"/>
                                        <p:tgtEl>
                                          <p:spTgt spid="3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2" dur="350"/>
                                        <p:tgtEl>
                                          <p:spTgt spid="3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3" dur="350"/>
                                        <p:tgtEl>
                                          <p:spTgt spid="3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5" presetID="1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10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7" presetID="42" presetClass="path" presetSubtype="0" accel="50000" decel="5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2.29167E-6 -1.11111E-6 L 0.49336 0.55486 " pathEditMode="relative" rAng="0" ptsTypes="AA">
                                      <p:cBhvr>
                                        <p:cTn id="1038" dur="656" spd="-100000" fill="hold"/>
                                        <p:tgtEl>
                                          <p:spTgt spid="3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61" y="27731"/>
                                    </p:animMotion>
                                  </p:childTnLst>
                                </p:cTn>
                              </p:par>
                              <p:par>
                                <p:cTn id="1039" presetID="23" presetClass="exit" presetSubtype="544" fill="hold" nodeType="withEffect">
                                  <p:stCondLst>
                                    <p:cond delay="11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0" dur="350"/>
                                        <p:tgtEl>
                                          <p:spTgt spid="3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1" dur="350"/>
                                        <p:tgtEl>
                                          <p:spTgt spid="3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2" dur="350"/>
                                        <p:tgtEl>
                                          <p:spTgt spid="3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3" dur="350"/>
                                        <p:tgtEl>
                                          <p:spTgt spid="3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5" presetID="1" presetClass="entr" presetSubtype="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7" presetID="42" presetClass="path" presetSubtype="0" accel="50000" decel="5000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animMotion origin="layout" path="M -1.25E-6 7.40741E-7 L -0.15573 0.54722 " pathEditMode="relative" rAng="0" ptsTypes="AA">
                                      <p:cBhvr>
                                        <p:cTn id="1048" dur="656" spd="-100000" fill="hold"/>
                                        <p:tgtEl>
                                          <p:spTgt spid="31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86" y="27361"/>
                                    </p:animMotion>
                                  </p:childTnLst>
                                </p:cTn>
                              </p:par>
                              <p:par>
                                <p:cTn id="1049" presetID="23" presetClass="exit" presetSubtype="544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0" dur="350"/>
                                        <p:tgtEl>
                                          <p:spTgt spid="3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1" dur="350"/>
                                        <p:tgtEl>
                                          <p:spTgt spid="3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2" dur="350"/>
                                        <p:tgtEl>
                                          <p:spTgt spid="3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3" dur="350"/>
                                        <p:tgtEl>
                                          <p:spTgt spid="3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5" presetID="1" presetClass="entr" presetSubtype="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set>
                                      <p:cBhvr>
                                        <p:cTn id="10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7" presetID="42" presetClass="path" presetSubtype="0" accel="50000" decel="5000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animMotion origin="layout" path="M -1.66667E-6 7.40741E-7 L -0.21588 0.52685 " pathEditMode="relative" rAng="0" ptsTypes="AA">
                                      <p:cBhvr>
                                        <p:cTn id="1058" dur="656" spd="-100000" fill="hold"/>
                                        <p:tgtEl>
                                          <p:spTgt spid="3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94" y="26343"/>
                                    </p:animMotion>
                                  </p:childTnLst>
                                </p:cTn>
                              </p:par>
                              <p:par>
                                <p:cTn id="1059" presetID="23" presetClass="exit" presetSubtype="544" fill="hold" nodeType="withEffect">
                                  <p:stCondLst>
                                    <p:cond delay="11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0" dur="350"/>
                                        <p:tgtEl>
                                          <p:spTgt spid="3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1" dur="350"/>
                                        <p:tgtEl>
                                          <p:spTgt spid="3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2" dur="350"/>
                                        <p:tgtEl>
                                          <p:spTgt spid="3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3" dur="350"/>
                                        <p:tgtEl>
                                          <p:spTgt spid="3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5" presetID="1" presetClass="entr" presetSubtype="0" fill="hold" nodeType="withEffect">
                                  <p:stCondLst>
                                    <p:cond delay="10550"/>
                                  </p:stCondLst>
                                  <p:childTnLst>
                                    <p:set>
                                      <p:cBhvr>
                                        <p:cTn id="10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7" presetID="42" presetClass="path" presetSubtype="0" accel="50000" decel="50000" fill="hold" nodeType="withEffect">
                                  <p:stCondLst>
                                    <p:cond delay="10550"/>
                                  </p:stCondLst>
                                  <p:childTnLst>
                                    <p:animMotion origin="layout" path="M 2.91667E-6 -1.11111E-6 L -0.50638 -0.175 " pathEditMode="relative" rAng="0" ptsTypes="AA">
                                      <p:cBhvr>
                                        <p:cTn id="1068" dur="656" spd="-100000" fill="hold"/>
                                        <p:tgtEl>
                                          <p:spTgt spid="31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26" y="-8750"/>
                                    </p:animMotion>
                                  </p:childTnLst>
                                </p:cTn>
                              </p:par>
                              <p:par>
                                <p:cTn id="1069" presetID="23" presetClass="exit" presetSubtype="544" fill="hold" nodeType="withEffect">
                                  <p:stCondLst>
                                    <p:cond delay="109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0" dur="350"/>
                                        <p:tgtEl>
                                          <p:spTgt spid="3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1" dur="350"/>
                                        <p:tgtEl>
                                          <p:spTgt spid="3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2" dur="350"/>
                                        <p:tgtEl>
                                          <p:spTgt spid="3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3" dur="350"/>
                                        <p:tgtEl>
                                          <p:spTgt spid="3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5" presetID="1" presetClass="entr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10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7" presetID="42" presetClass="path" presetSubtype="0" accel="50000" decel="5000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Motion origin="layout" path="M -2.08333E-7 -1.48148E-6 L 0.16055 -0.52153 " pathEditMode="relative" rAng="0" ptsTypes="AA">
                                      <p:cBhvr>
                                        <p:cTn id="1078" dur="656" spd="-100000" fill="hold"/>
                                        <p:tgtEl>
                                          <p:spTgt spid="3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26088"/>
                                    </p:animMotion>
                                  </p:childTnLst>
                                </p:cTn>
                              </p:par>
                              <p:par>
                                <p:cTn id="1079" presetID="23" presetClass="exit" presetSubtype="544" fill="hold" nodeType="withEffect">
                                  <p:stCondLst>
                                    <p:cond delay="111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0" dur="350"/>
                                        <p:tgtEl>
                                          <p:spTgt spid="3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1" dur="350"/>
                                        <p:tgtEl>
                                          <p:spTgt spid="3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2" dur="350"/>
                                        <p:tgtEl>
                                          <p:spTgt spid="3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3" dur="350"/>
                                        <p:tgtEl>
                                          <p:spTgt spid="3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5" presetID="1" presetClass="entr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10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7" presetID="42" presetClass="path" presetSubtype="0" accel="50000" decel="5000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Motion origin="layout" path="M 8.33333E-7 2.96296E-6 L 0.52487 -0.43334 " pathEditMode="relative" rAng="0" ptsTypes="AA">
                                      <p:cBhvr>
                                        <p:cTn id="1088" dur="656" spd="-100000" fill="hold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37" y="-21667"/>
                                    </p:animMotion>
                                  </p:childTnLst>
                                </p:cTn>
                              </p:par>
                              <p:par>
                                <p:cTn id="1089" presetID="23" presetClass="exit" presetSubtype="544" fill="hold" nodeType="withEffect">
                                  <p:stCondLst>
                                    <p:cond delay="114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0" dur="350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1" dur="350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2" dur="350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3" dur="350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5" presetID="1" presetClass="entr" presetSubtype="0" fill="hold" nodeType="withEffect">
                                  <p:stCondLst>
                                    <p:cond delay="10350"/>
                                  </p:stCondLst>
                                  <p:childTnLst>
                                    <p:set>
                                      <p:cBhvr>
                                        <p:cTn id="10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7" presetID="42" presetClass="path" presetSubtype="0" accel="50000" decel="50000" fill="hold" nodeType="withEffect">
                                  <p:stCondLst>
                                    <p:cond delay="10350"/>
                                  </p:stCondLst>
                                  <p:childTnLst>
                                    <p:animMotion origin="layout" path="M 6.25E-7 -1.11111E-6 L 0.01406 -0.5081 " pathEditMode="relative" rAng="0" ptsTypes="AA">
                                      <p:cBhvr>
                                        <p:cTn id="1098" dur="656" spd="-100000" fill="hold"/>
                                        <p:tgtEl>
                                          <p:spTgt spid="31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" y="-25417"/>
                                    </p:animMotion>
                                  </p:childTnLst>
                                </p:cTn>
                              </p:par>
                              <p:par>
                                <p:cTn id="1099" presetID="23" presetClass="exit" presetSubtype="544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0" dur="350"/>
                                        <p:tgtEl>
                                          <p:spTgt spid="3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1" dur="350"/>
                                        <p:tgtEl>
                                          <p:spTgt spid="3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2" dur="350"/>
                                        <p:tgtEl>
                                          <p:spTgt spid="3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3" dur="350"/>
                                        <p:tgtEl>
                                          <p:spTgt spid="3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5" presetID="1" presetClass="entr" presetSubtype="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7" presetID="42" presetClass="path" presetSubtype="0" accel="50000" decel="5000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animMotion origin="layout" path="M -6.25E-7 -2.96296E-6 L -0.08216 -0.49629 " pathEditMode="relative" rAng="0" ptsTypes="AA">
                                      <p:cBhvr>
                                        <p:cTn id="1108" dur="656" spd="-100000" fill="hold"/>
                                        <p:tgtEl>
                                          <p:spTgt spid="3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5" y="-24815"/>
                                    </p:animMotion>
                                  </p:childTnLst>
                                </p:cTn>
                              </p:par>
                              <p:par>
                                <p:cTn id="1109" presetID="23" presetClass="exit" presetSubtype="544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0" dur="350"/>
                                        <p:tgtEl>
                                          <p:spTgt spid="3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1" dur="350"/>
                                        <p:tgtEl>
                                          <p:spTgt spid="3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2" dur="350"/>
                                        <p:tgtEl>
                                          <p:spTgt spid="3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3" dur="350"/>
                                        <p:tgtEl>
                                          <p:spTgt spid="3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5" presetID="1" presetClass="entr" presetSubtype="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set>
                                      <p:cBhvr>
                                        <p:cTn id="1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7" presetID="42" presetClass="path" presetSubtype="0" accel="50000" decel="50000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animMotion origin="layout" path="M -2.5E-6 -4.44444E-6 L 0.43972 -0.11805 " pathEditMode="relative" rAng="0" ptsTypes="AA">
                                      <p:cBhvr>
                                        <p:cTn id="1118" dur="656" spd="-100000" fill="hold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79" y="-5903"/>
                                    </p:animMotion>
                                  </p:childTnLst>
                                </p:cTn>
                              </p:par>
                              <p:par>
                                <p:cTn id="1119" presetID="23" presetClass="exit" presetSubtype="544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0" dur="350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1" dur="350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2" dur="350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3" dur="350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5" presetID="1" presetClass="entr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set>
                                      <p:cBhvr>
                                        <p:cTn id="1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7" presetID="42" presetClass="path" presetSubtype="0" accel="50000" decel="5000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Motion origin="layout" path="M 2.08333E-7 -3.33333E-6 L -0.22122 0.29398 " pathEditMode="relative" rAng="0" ptsTypes="AA">
                                      <p:cBhvr>
                                        <p:cTn id="1128" dur="656" spd="-100000" fill="hold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68" y="14699"/>
                                    </p:animMotion>
                                  </p:childTnLst>
                                </p:cTn>
                              </p:par>
                              <p:par>
                                <p:cTn id="1129" presetID="23" presetClass="exit" presetSubtype="544" fill="hold" nodeType="withEffect">
                                  <p:stCondLst>
                                    <p:cond delay="11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0" dur="350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1" dur="350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2" dur="350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3" dur="350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5" presetID="1" presetClass="entr" presetSubtype="0" fill="hold" nodeType="withEffect">
                                  <p:stCondLst>
                                    <p:cond delay="11020"/>
                                  </p:stCondLst>
                                  <p:childTnLst>
                                    <p:set>
                                      <p:cBhvr>
                                        <p:cTn id="1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7" presetID="42" presetClass="path" presetSubtype="0" accel="50000" decel="50000" fill="hold" nodeType="withEffect">
                                  <p:stCondLst>
                                    <p:cond delay="11020"/>
                                  </p:stCondLst>
                                  <p:childTnLst>
                                    <p:animMotion origin="layout" path="M -1.04167E-6 2.96296E-6 L -0.43203 0.10578 " pathEditMode="relative" rAng="0" ptsTypes="AA">
                                      <p:cBhvr>
                                        <p:cTn id="1138" dur="656" spd="-100000" fill="hold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02" y="5278"/>
                                    </p:animMotion>
                                  </p:childTnLst>
                                </p:cTn>
                              </p:par>
                              <p:par>
                                <p:cTn id="1139" presetID="23" presetClass="exit" presetSubtype="544" fill="hold" nodeType="withEffect">
                                  <p:stCondLst>
                                    <p:cond delay="1142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0" dur="350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1" dur="350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2" dur="350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3" dur="350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5" presetID="1" presetClass="entr" presetSubtype="0" fill="hold" nodeType="withEffect">
                                  <p:stCondLst>
                                    <p:cond delay="10950"/>
                                  </p:stCondLst>
                                  <p:childTnLst>
                                    <p:set>
                                      <p:cBhvr>
                                        <p:cTn id="1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7" presetID="42" presetClass="path" presetSubtype="0" accel="50000" decel="50000" fill="hold" nodeType="withEffect">
                                  <p:stCondLst>
                                    <p:cond delay="10950"/>
                                  </p:stCondLst>
                                  <p:childTnLst>
                                    <p:animMotion origin="layout" path="M 1.25E-6 1.11111E-6 L -0.47461 -0.49537 " pathEditMode="relative" rAng="0" ptsTypes="AA">
                                      <p:cBhvr>
                                        <p:cTn id="1148" dur="656" spd="-100000" fill="hold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37" y="-24769"/>
                                    </p:animMotion>
                                  </p:childTnLst>
                                </p:cTn>
                              </p:par>
                              <p:par>
                                <p:cTn id="1149" presetID="23" presetClass="exit" presetSubtype="544" fill="hold" nodeType="withEffect">
                                  <p:stCondLst>
                                    <p:cond delay="113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0" dur="350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1" dur="350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2" dur="350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3" dur="350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5" presetID="1" presetClass="entr" presetSubtype="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1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7" presetID="42" presetClass="path" presetSubtype="0" accel="50000" decel="50000" fill="hold" nodeType="withEffect">
                                  <p:stCondLst>
                                    <p:cond delay="11100"/>
                                  </p:stCondLst>
                                  <p:childTnLst>
                                    <p:animMotion origin="layout" path="M 1.04167E-6 -3.7037E-6 L -0.1388 -0.3537 " pathEditMode="relative" rAng="0" ptsTypes="AA">
                                      <p:cBhvr>
                                        <p:cTn id="1158" dur="656" spd="-100000" fill="hold"/>
                                        <p:tgtEl>
                                          <p:spTgt spid="3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0" y="-17685"/>
                                    </p:animMotion>
                                  </p:childTnLst>
                                </p:cTn>
                              </p:par>
                              <p:par>
                                <p:cTn id="1159" presetID="23" presetClass="exit" presetSubtype="544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0" dur="350"/>
                                        <p:tgtEl>
                                          <p:spTgt spid="3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1" dur="350"/>
                                        <p:tgtEl>
                                          <p:spTgt spid="3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2" dur="350"/>
                                        <p:tgtEl>
                                          <p:spTgt spid="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3" dur="350"/>
                                        <p:tgtEl>
                                          <p:spTgt spid="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5" presetID="1" presetClass="entr" presetSubtype="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set>
                                      <p:cBhvr>
                                        <p:cTn id="1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7" presetID="42" presetClass="path" presetSubtype="0" accel="50000" decel="50000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animMotion origin="layout" path="M 2.08333E-6 -2.22222E-6 L -0.41107 0.41968 " pathEditMode="relative" rAng="0" ptsTypes="AA">
                                      <p:cBhvr>
                                        <p:cTn id="1168" dur="656" spd="-100000" fill="hold"/>
                                        <p:tgtEl>
                                          <p:spTgt spid="31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60" y="20972"/>
                                    </p:animMotion>
                                  </p:childTnLst>
                                </p:cTn>
                              </p:par>
                              <p:par>
                                <p:cTn id="1169" presetID="23" presetClass="exit" presetSubtype="544" fill="hold" nodeType="withEffect">
                                  <p:stCondLst>
                                    <p:cond delay="110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0" dur="350"/>
                                        <p:tgtEl>
                                          <p:spTgt spid="3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1" dur="350"/>
                                        <p:tgtEl>
                                          <p:spTgt spid="3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2" dur="350"/>
                                        <p:tgtEl>
                                          <p:spTgt spid="3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3" dur="350"/>
                                        <p:tgtEl>
                                          <p:spTgt spid="3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5" presetID="1" presetClass="entr" presetSubtype="0" fill="hold" nodeType="withEffect">
                                  <p:stCondLst>
                                    <p:cond delay="10800"/>
                                  </p:stCondLst>
                                  <p:childTnLst>
                                    <p:set>
                                      <p:cBhvr>
                                        <p:cTn id="1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7" presetID="42" presetClass="path" presetSubtype="0" accel="50000" decel="50000" fill="hold" nodeType="withEffect">
                                  <p:stCondLst>
                                    <p:cond delay="10800"/>
                                  </p:stCondLst>
                                  <p:childTnLst>
                                    <p:animMotion origin="layout" path="M 3.125E-6 -1.11111E-6 L 0.29856 -0.53055 " pathEditMode="relative" rAng="0" ptsTypes="AA">
                                      <p:cBhvr>
                                        <p:cTn id="1178" dur="656" spd="-100000" fill="hold"/>
                                        <p:tgtEl>
                                          <p:spTgt spid="3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22" y="-26528"/>
                                    </p:animMotion>
                                  </p:childTnLst>
                                </p:cTn>
                              </p:par>
                              <p:par>
                                <p:cTn id="1179" presetID="23" presetClass="exit" presetSubtype="544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0" dur="350"/>
                                        <p:tgtEl>
                                          <p:spTgt spid="3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1" dur="350"/>
                                        <p:tgtEl>
                                          <p:spTgt spid="3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2" dur="350"/>
                                        <p:tgtEl>
                                          <p:spTgt spid="3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3" dur="350"/>
                                        <p:tgtEl>
                                          <p:spTgt spid="3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5" presetID="1" presetClass="entr" presetSubtype="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1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7" presetID="42" presetClass="path" presetSubtype="0" accel="50000" decel="5000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animMotion origin="layout" path="M 1.875E-6 -2.96296E-6 L 0.07539 -0.55416 " pathEditMode="relative" rAng="0" ptsTypes="AA">
                                      <p:cBhvr>
                                        <p:cTn id="1188" dur="656" spd="-100000" fill="hold"/>
                                        <p:tgtEl>
                                          <p:spTgt spid="3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3" y="-27708"/>
                                    </p:animMotion>
                                  </p:childTnLst>
                                </p:cTn>
                              </p:par>
                              <p:par>
                                <p:cTn id="1189" presetID="23" presetClass="exit" presetSubtype="544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0" dur="350"/>
                                        <p:tgtEl>
                                          <p:spTgt spid="3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1" dur="350"/>
                                        <p:tgtEl>
                                          <p:spTgt spid="3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2" dur="350"/>
                                        <p:tgtEl>
                                          <p:spTgt spid="3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3" dur="350"/>
                                        <p:tgtEl>
                                          <p:spTgt spid="3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5" presetID="1" presetClass="entr" presetSubtype="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set>
                                      <p:cBhvr>
                                        <p:cTn id="1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7" presetID="42" presetClass="path" presetSubtype="0" accel="50000" decel="5000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animMotion origin="layout" path="M -1.25E-6 7.40741E-7 L -0.15573 0.54722 " pathEditMode="relative" rAng="0" ptsTypes="AA">
                                      <p:cBhvr>
                                        <p:cTn id="1198" dur="656" spd="-100000" fill="hold"/>
                                        <p:tgtEl>
                                          <p:spTgt spid="3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86" y="27361"/>
                                    </p:animMotion>
                                  </p:childTnLst>
                                </p:cTn>
                              </p:par>
                              <p:par>
                                <p:cTn id="1199" presetID="23" presetClass="exit" presetSubtype="544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0" dur="350"/>
                                        <p:tgtEl>
                                          <p:spTgt spid="3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1" dur="350"/>
                                        <p:tgtEl>
                                          <p:spTgt spid="3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2" dur="350"/>
                                        <p:tgtEl>
                                          <p:spTgt spid="3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3" dur="350"/>
                                        <p:tgtEl>
                                          <p:spTgt spid="3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5" presetID="1" presetClass="entr" presetSubtype="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set>
                                      <p:cBhvr>
                                        <p:cTn id="1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7" presetID="42" presetClass="path" presetSubtype="0" accel="50000" decel="50000" fill="hold" nodeType="withEffect">
                                  <p:stCondLst>
                                    <p:cond delay="10450"/>
                                  </p:stCondLst>
                                  <p:childTnLst>
                                    <p:animMotion origin="layout" path="M -3.54167E-6 0 L -0.5108 0 " pathEditMode="relative" rAng="0" ptsTypes="AA">
                                      <p:cBhvr>
                                        <p:cTn id="1208" dur="656" spd="-100000" fill="hold"/>
                                        <p:tgtEl>
                                          <p:spTgt spid="3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47" y="0"/>
                                    </p:animMotion>
                                  </p:childTnLst>
                                </p:cTn>
                              </p:par>
                              <p:par>
                                <p:cTn id="1209" presetID="23" presetClass="exit" presetSubtype="544" fill="hold" nodeType="withEffect">
                                  <p:stCondLst>
                                    <p:cond delay="108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0" dur="350"/>
                                        <p:tgtEl>
                                          <p:spTgt spid="3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1" dur="350"/>
                                        <p:tgtEl>
                                          <p:spTgt spid="3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2" dur="350"/>
                                        <p:tgtEl>
                                          <p:spTgt spid="3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3" dur="350"/>
                                        <p:tgtEl>
                                          <p:spTgt spid="3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5" presetID="1" presetClass="entr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1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7" presetID="42" presetClass="path" presetSubtype="0" accel="50000" decel="5000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Motion origin="layout" path="M 1.11022E-16 1.85185E-6 L 0.50143 -0.00533 " pathEditMode="relative" rAng="0" ptsTypes="AA">
                                      <p:cBhvr>
                                        <p:cTn id="1218" dur="656" spd="-100000" fill="hold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65" y="-278"/>
                                    </p:animMotion>
                                  </p:childTnLst>
                                </p:cTn>
                              </p:par>
                              <p:par>
                                <p:cTn id="1219" presetID="23" presetClass="exit" presetSubtype="544" fill="hold" nodeType="withEffect">
                                  <p:stCondLst>
                                    <p:cond delay="10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0" dur="350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1" dur="350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2" dur="350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3" dur="350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5" presetID="1" presetClass="exit" presetSubtype="0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7" presetID="1" presetClass="exit" presetSubtype="0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9" presetID="1" presetClass="exit" presetSubtype="0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1" presetID="23" presetClass="entr" presetSubtype="16" accel="60000" decel="40000" fill="hold" grpId="0" nodeType="withEffect">
                                  <p:stCondLst>
                                    <p:cond delay="11550"/>
                                  </p:stCondLst>
                                  <p:childTnLst>
                                    <p:set>
                                      <p:cBhvr>
                                        <p:cTn id="1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3" dur="1000" fill="hold"/>
                                        <p:tgtEl>
                                          <p:spTgt spid="2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4" dur="1000" fill="hold"/>
                                        <p:tgtEl>
                                          <p:spTgt spid="2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5" presetID="23" presetClass="entr" presetSubtype="16" accel="60000" decel="40000" fill="hold" grpId="0" nodeType="withEffect">
                                  <p:stCondLst>
                                    <p:cond delay="11550"/>
                                  </p:stCondLst>
                                  <p:childTnLst>
                                    <p:set>
                                      <p:cBhvr>
                                        <p:cTn id="1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7" dur="1000" fill="hold"/>
                                        <p:tgtEl>
                                          <p:spTgt spid="27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8" dur="1000" fill="hold"/>
                                        <p:tgtEl>
                                          <p:spTgt spid="27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9" presetID="42" presetClass="path" presetSubtype="0" accel="50000" decel="50000" fill="hold" grpId="0" nodeType="withEffect">
                                  <p:stCondLst>
                                    <p:cond delay="12300"/>
                                  </p:stCondLst>
                                  <p:childTnLst>
                                    <p:animMotion origin="layout" path="M -0.00677 0.0088 L 0.13242 -0.17152 " pathEditMode="relative" rAng="0" ptsTypes="AA">
                                      <p:cBhvr>
                                        <p:cTn id="1240" dur="2000" fill="hold"/>
                                        <p:tgtEl>
                                          <p:spTgt spid="2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53" y="-9028"/>
                                    </p:animMotion>
                                  </p:childTnLst>
                                </p:cTn>
                              </p:par>
                              <p:par>
                                <p:cTn id="1241" presetID="42" presetClass="path" presetSubtype="0" accel="50000" decel="50000" fill="hold" grpId="0" nodeType="withEffect">
                                  <p:stCondLst>
                                    <p:cond delay="12300"/>
                                  </p:stCondLst>
                                  <p:childTnLst>
                                    <p:animMotion origin="layout" path="M 2.91667E-6 -2.22222E-6 L 0.06784 -0.08842 " pathEditMode="relative" rAng="0" ptsTypes="AA">
                                      <p:cBhvr>
                                        <p:cTn id="1242" dur="2000" fill="hold"/>
                                        <p:tgtEl>
                                          <p:spTgt spid="27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-4421"/>
                                    </p:animMotion>
                                  </p:childTnLst>
                                </p:cTn>
                              </p:par>
                              <p:par>
                                <p:cTn id="1243" presetID="42" presetClass="path" presetSubtype="0" accel="50000" decel="50000" fill="hold" grpId="0" nodeType="withEffect">
                                  <p:stCondLst>
                                    <p:cond delay="12300"/>
                                  </p:stCondLst>
                                  <p:childTnLst>
                                    <p:animMotion origin="layout" path="M 1.04167E-6 -3.33333E-6 L 0.07161 -0.09282 " pathEditMode="relative" rAng="0" ptsTypes="AA">
                                      <p:cBhvr>
                                        <p:cTn id="1244" dur="2000" fill="hold"/>
                                        <p:tgtEl>
                                          <p:spTgt spid="27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1" y="-4653"/>
                                    </p:animMotion>
                                  </p:childTnLst>
                                </p:cTn>
                              </p:par>
                              <p:par>
                                <p:cTn id="1245" presetID="42" presetClass="path" presetSubtype="0" accel="50000" decel="50000" fill="hold" grpId="1" nodeType="withEffect">
                                  <p:stCondLst>
                                    <p:cond delay="12300"/>
                                  </p:stCondLst>
                                  <p:childTnLst>
                                    <p:animMotion origin="layout" path="M -4.16667E-7 1.11111E-6 L -0.05872 0.07569 " pathEditMode="relative" rAng="0" ptsTypes="AA">
                                      <p:cBhvr>
                                        <p:cTn id="1246" dur="2000" fill="hold"/>
                                        <p:tgtEl>
                                          <p:spTgt spid="2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3" y="3773"/>
                                    </p:animMotion>
                                  </p:childTnLst>
                                </p:cTn>
                              </p:par>
                              <p:par>
                                <p:cTn id="1247" presetID="42" presetClass="path" presetSubtype="0" accel="50000" decel="50000" fill="hold" grpId="0" nodeType="withEffect">
                                  <p:stCondLst>
                                    <p:cond delay="12300"/>
                                  </p:stCondLst>
                                  <p:childTnLst>
                                    <p:animMotion origin="layout" path="M 2.91667E-6 -7.40741E-7 L -0.13789 0.17847 " pathEditMode="relative" rAng="0" ptsTypes="AA">
                                      <p:cBhvr>
                                        <p:cTn id="1248" dur="2000" fill="hold"/>
                                        <p:tgtEl>
                                          <p:spTgt spid="27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1" y="8912"/>
                                    </p:animMotion>
                                  </p:childTnLst>
                                </p:cTn>
                              </p:par>
                              <p:par>
                                <p:cTn id="1249" presetID="42" presetClass="path" presetSubtype="0" accel="50000" decel="5000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2.91667E-6 -7.40741E-7 L -0.02032 0.02639 " pathEditMode="relative" rAng="0" ptsTypes="AA">
                                      <p:cBhvr>
                                        <p:cTn id="1250" dur="2000" fill="hold"/>
                                        <p:tgtEl>
                                          <p:spTgt spid="27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6" y="1319"/>
                                    </p:animMotion>
                                  </p:childTnLst>
                                </p:cTn>
                              </p:par>
                              <p:par>
                                <p:cTn id="1251" presetID="42" presetClass="path" presetSubtype="0" accel="50000" decel="5000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1.66667E-6 3.7037E-7 L -0.04623 0.05972 " pathEditMode="relative" rAng="0" ptsTypes="AA">
                                      <p:cBhvr>
                                        <p:cTn id="1252" dur="2000" fill="hold"/>
                                        <p:tgtEl>
                                          <p:spTgt spid="2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8" y="2986"/>
                                    </p:animMotion>
                                  </p:childTnLst>
                                </p:cTn>
                              </p:par>
                              <p:par>
                                <p:cTn id="1253" presetID="42" presetClass="path" presetSubtype="0" accel="50000" decel="50000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Motion origin="layout" path="M -8.33333E-7 7.40741E-7 L 0.03346 -0.04352 " pathEditMode="relative" rAng="0" ptsTypes="AA">
                                      <p:cBhvr>
                                        <p:cTn id="1254" dur="2000" fill="hold"/>
                                        <p:tgtEl>
                                          <p:spTgt spid="27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2176"/>
                                    </p:animMotion>
                                  </p:childTnLst>
                                </p:cTn>
                              </p:par>
                              <p:par>
                                <p:cTn id="1255" presetID="53" presetClass="entr" presetSubtype="16" fill="hold" nodeType="withEffect">
                                  <p:stCondLst>
                                    <p:cond delay="12800"/>
                                  </p:stCondLst>
                                  <p:childTnLst>
                                    <p:set>
                                      <p:cBhvr>
                                        <p:cTn id="1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7" dur="500" fill="hold"/>
                                        <p:tgtEl>
                                          <p:spTgt spid="3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8" dur="500" fill="hold"/>
                                        <p:tgtEl>
                                          <p:spTgt spid="3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9" dur="500"/>
                                        <p:tgtEl>
                                          <p:spTgt spid="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0" presetID="6" presetClass="emph" presetSubtype="0" decel="52000" autoRev="1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animScale>
                                      <p:cBhvr>
                                        <p:cTn id="1261" dur="750" fill="hold"/>
                                        <p:tgtEl>
                                          <p:spTgt spid="30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62" presetID="53" presetClass="entr" presetSubtype="16" fill="hold" nodeType="withEffect">
                                  <p:stCondLst>
                                    <p:cond delay="12900"/>
                                  </p:stCondLst>
                                  <p:childTnLst>
                                    <p:set>
                                      <p:cBhvr>
                                        <p:cTn id="1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4" dur="500" fill="hold"/>
                                        <p:tgtEl>
                                          <p:spTgt spid="3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5" dur="500" fill="hold"/>
                                        <p:tgtEl>
                                          <p:spTgt spid="3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6" dur="500"/>
                                        <p:tgtEl>
                                          <p:spTgt spid="3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7" presetID="6" presetClass="emph" presetSubtype="0" decel="52000" autoRev="1" fill="hold" nodeType="withEffect">
                                  <p:stCondLst>
                                    <p:cond delay="13400"/>
                                  </p:stCondLst>
                                  <p:childTnLst>
                                    <p:animScale>
                                      <p:cBhvr>
                                        <p:cTn id="1268" dur="750" fill="hold"/>
                                        <p:tgtEl>
                                          <p:spTgt spid="30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69" presetID="53" presetClass="entr" presetSubtype="16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1" dur="500" fill="hold"/>
                                        <p:tgtEl>
                                          <p:spTgt spid="30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2" dur="500" fill="hold"/>
                                        <p:tgtEl>
                                          <p:spTgt spid="30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3" dur="500"/>
                                        <p:tgtEl>
                                          <p:spTgt spid="3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4" presetID="6" presetClass="emph" presetSubtype="0" decel="52000" autoRev="1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Scale>
                                      <p:cBhvr>
                                        <p:cTn id="1275" dur="750" fill="hold"/>
                                        <p:tgtEl>
                                          <p:spTgt spid="30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76" presetID="53" presetClass="entr" presetSubtype="16" fill="hold" nodeType="withEffect">
                                  <p:stCondLst>
                                    <p:cond delay="13100"/>
                                  </p:stCondLst>
                                  <p:childTnLst>
                                    <p:set>
                                      <p:cBhvr>
                                        <p:cTn id="1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8" dur="500" fill="hold"/>
                                        <p:tgtEl>
                                          <p:spTgt spid="2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9" dur="500" fill="hold"/>
                                        <p:tgtEl>
                                          <p:spTgt spid="2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0" dur="500"/>
                                        <p:tgtEl>
                                          <p:spTgt spid="2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1" presetID="6" presetClass="emph" presetSubtype="0" decel="52000" autoRev="1" fill="hold" nodeType="withEffect">
                                  <p:stCondLst>
                                    <p:cond delay="13600"/>
                                  </p:stCondLst>
                                  <p:childTnLst>
                                    <p:animScale>
                                      <p:cBhvr>
                                        <p:cTn id="1282" dur="750" fill="hold"/>
                                        <p:tgtEl>
                                          <p:spTgt spid="29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3" presetID="53" presetClass="entr" presetSubtype="16" fill="hold" nodeType="withEffect">
                                  <p:stCondLst>
                                    <p:cond delay="13300"/>
                                  </p:stCondLst>
                                  <p:childTnLs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5" dur="500" fill="hold"/>
                                        <p:tgtEl>
                                          <p:spTgt spid="2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6" dur="500" fill="hold"/>
                                        <p:tgtEl>
                                          <p:spTgt spid="2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7" dur="500"/>
                                        <p:tgtEl>
                                          <p:spTgt spid="2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8" presetID="6" presetClass="emph" presetSubtype="0" decel="52000" autoRev="1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animScale>
                                      <p:cBhvr>
                                        <p:cTn id="1289" dur="750" fill="hold"/>
                                        <p:tgtEl>
                                          <p:spTgt spid="29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90" presetID="53" presetClass="entr" presetSubtype="16" fill="hold" nodeType="withEffect">
                                  <p:stCondLst>
                                    <p:cond delay="13400"/>
                                  </p:stCondLst>
                                  <p:childTnLst>
                                    <p:set>
                                      <p:cBhvr>
                                        <p:cTn id="1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2" dur="500" fill="hold"/>
                                        <p:tgtEl>
                                          <p:spTgt spid="2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3" dur="500" fill="hold"/>
                                        <p:tgtEl>
                                          <p:spTgt spid="2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4" dur="500"/>
                                        <p:tgtEl>
                                          <p:spTgt spid="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5" presetID="6" presetClass="emph" presetSubtype="0" decel="52000" autoRev="1" fill="hold" nodeType="withEffect">
                                  <p:stCondLst>
                                    <p:cond delay="13900"/>
                                  </p:stCondLst>
                                  <p:childTnLst>
                                    <p:animScale>
                                      <p:cBhvr>
                                        <p:cTn id="1296" dur="750" fill="hold"/>
                                        <p:tgtEl>
                                          <p:spTgt spid="28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97" presetID="53" presetClass="entr" presetSubtype="16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1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9" dur="500" fill="hold"/>
                                        <p:tgtEl>
                                          <p:spTgt spid="2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0" dur="500" fill="hold"/>
                                        <p:tgtEl>
                                          <p:spTgt spid="2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1" dur="500"/>
                                        <p:tgtEl>
                                          <p:spTgt spid="2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2" presetID="6" presetClass="emph" presetSubtype="0" decel="52000" autoRev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Scale>
                                      <p:cBhvr>
                                        <p:cTn id="1303" dur="750" fill="hold"/>
                                        <p:tgtEl>
                                          <p:spTgt spid="28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04" presetID="53" presetClass="entr" presetSubtype="16" fill="hold" nodeType="withEffect">
                                  <p:stCondLst>
                                    <p:cond delay="13600"/>
                                  </p:stCondLst>
                                  <p:childTnLst>
                                    <p:set>
                                      <p:cBhvr>
                                        <p:cTn id="1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6" dur="500" fill="hold"/>
                                        <p:tgtEl>
                                          <p:spTgt spid="2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7" dur="500" fill="hold"/>
                                        <p:tgtEl>
                                          <p:spTgt spid="2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8" dur="500"/>
                                        <p:tgtEl>
                                          <p:spTgt spid="2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9" presetID="6" presetClass="emph" presetSubtype="0" decel="52000" autoRev="1" fill="hold" nodeType="withEffect">
                                  <p:stCondLst>
                                    <p:cond delay="14100"/>
                                  </p:stCondLst>
                                  <p:childTnLst>
                                    <p:animScale>
                                      <p:cBhvr>
                                        <p:cTn id="1310" dur="750" fill="hold"/>
                                        <p:tgtEl>
                                          <p:spTgt spid="28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1" presetID="53" presetClass="entr" presetSubtype="16" fill="hold" nodeType="withEffect">
                                  <p:stCondLst>
                                    <p:cond delay="13700"/>
                                  </p:stCondLst>
                                  <p:childTnLst>
                                    <p:set>
                                      <p:cBhvr>
                                        <p:cTn id="1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3" dur="500" fill="hold"/>
                                        <p:tgtEl>
                                          <p:spTgt spid="2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4" dur="500" fill="hold"/>
                                        <p:tgtEl>
                                          <p:spTgt spid="2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5" dur="500"/>
                                        <p:tgtEl>
                                          <p:spTgt spid="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6" presetID="6" presetClass="emph" presetSubtype="0" decel="52000" autoRev="1" fill="hold" nodeType="withEffect">
                                  <p:stCondLst>
                                    <p:cond delay="14200"/>
                                  </p:stCondLst>
                                  <p:childTnLst>
                                    <p:animScale>
                                      <p:cBhvr>
                                        <p:cTn id="1317" dur="750" fill="hold"/>
                                        <p:tgtEl>
                                          <p:spTgt spid="28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8" presetID="53" presetClass="entr" presetSubtype="16" fill="hold" nodeType="withEffect">
                                  <p:stCondLst>
                                    <p:cond delay="13800"/>
                                  </p:stCondLst>
                                  <p:childTnLst>
                                    <p:set>
                                      <p:cBhvr>
                                        <p:cTn id="1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0" dur="500" fill="hold"/>
                                        <p:tgtEl>
                                          <p:spTgt spid="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1" dur="500" fill="hold"/>
                                        <p:tgtEl>
                                          <p:spTgt spid="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2" dur="500"/>
                                        <p:tgtEl>
                                          <p:spTgt spid="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3" presetID="6" presetClass="emph" presetSubtype="0" decel="52000" autoRev="1" fill="hold" nodeType="withEffect">
                                  <p:stCondLst>
                                    <p:cond delay="14300"/>
                                  </p:stCondLst>
                                  <p:childTnLst>
                                    <p:animScale>
                                      <p:cBhvr>
                                        <p:cTn id="1324" dur="750" fill="hold"/>
                                        <p:tgtEl>
                                          <p:spTgt spid="27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25" presetID="10" presetClass="entr" presetSubtype="0" fill="hold" nodeType="withEffect">
                                  <p:stCondLst>
                                    <p:cond delay="14950"/>
                                  </p:stCondLst>
                                  <p:childTnLst>
                                    <p:set>
                                      <p:cBhvr>
                                        <p:cTn id="1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7" dur="1000"/>
                                        <p:tgtEl>
                                          <p:spTgt spid="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8" presetID="10" presetClass="exit" presetSubtype="0" fill="hold" nodeType="withEffect">
                                  <p:stCondLst>
                                    <p:cond delay="15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9" dur="350"/>
                                        <p:tgtEl>
                                          <p:spTgt spid="27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0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1" presetID="10" presetClass="exit" presetSubtype="0" fill="hold" nodeType="withEffect">
                                  <p:stCondLst>
                                    <p:cond delay="153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2" dur="350"/>
                                        <p:tgtEl>
                                          <p:spTgt spid="2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3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4" presetID="10" presetClass="exit" presetSubtype="0" fill="hold" nodeType="withEffect">
                                  <p:stCondLst>
                                    <p:cond delay="153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5" dur="350"/>
                                        <p:tgtEl>
                                          <p:spTgt spid="28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6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7" presetID="10" presetClass="exit" presetSubtype="0" fill="hold" nodeType="withEffect">
                                  <p:stCondLst>
                                    <p:cond delay="153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8" dur="350"/>
                                        <p:tgtEl>
                                          <p:spTgt spid="28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9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0" presetID="10" presetClass="exit" presetSubtype="0" fill="hold" nodeType="withEffect">
                                  <p:stCondLst>
                                    <p:cond delay="153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1" dur="350"/>
                                        <p:tgtEl>
                                          <p:spTgt spid="2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2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3" presetID="10" presetClass="exit" presetSubtype="0" fill="hold" nodeType="withEffect">
                                  <p:stCondLst>
                                    <p:cond delay="1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4" dur="350"/>
                                        <p:tgtEl>
                                          <p:spTgt spid="29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5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2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6" presetID="10" presetClass="exit" presetSubtype="0" fill="hold" nodeType="withEffect">
                                  <p:stCondLst>
                                    <p:cond delay="1542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7" dur="350"/>
                                        <p:tgtEl>
                                          <p:spTgt spid="29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8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9" presetID="10" presetClass="exit" presetSubtype="0" fill="hold" nodeType="withEffect">
                                  <p:stCondLst>
                                    <p:cond delay="1544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0" dur="350"/>
                                        <p:tgtEl>
                                          <p:spTgt spid="30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1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2" presetID="10" presetClass="exit" presetSubtype="0" fill="hold" nodeType="withEffect">
                                  <p:stCondLst>
                                    <p:cond delay="1546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3" dur="350"/>
                                        <p:tgtEl>
                                          <p:spTgt spid="30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5" presetID="10" presetClass="exit" presetSubtype="0" fill="hold" nodeType="withEffect">
                                  <p:stCondLst>
                                    <p:cond delay="154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6" dur="350"/>
                                        <p:tgtEl>
                                          <p:spTgt spid="3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7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8" presetID="21" presetClass="entr" presetSubtype="1" fill="hold" grpId="0" nodeType="withEffect">
                                  <p:stCondLst>
                                    <p:cond delay="13250"/>
                                  </p:stCondLst>
                                  <p:childTnLst>
                                    <p:set>
                                      <p:cBhvr>
                                        <p:cTn id="1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60" dur="1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1" presetID="0" presetClass="entr" presetSubtype="0" accel="50000" fill="hold" grpId="0" nodeType="withEffect">
                                  <p:stCondLst>
                                    <p:cond delay="14800"/>
                                  </p:stCondLst>
                                  <p:childTnLst>
                                    <p:animMotion origin="layout" path="M -0.02981 -0.07616 C 0.01107 -0.125 0.05066 -0.14768 0.05873 -0.12639 C 0.06693 -0.10509 0.04024 -0.04815 -0.00052 0.00093 C -0.04127 0.05 -0.08086 0.07246 -0.08893 0.05116 L -0.08893 0.05139 M -0.08893 0.05116 C -0.09713 0.03009 -0.07057 -0.02708 -0.02981 -0.07616" pathEditMode="relative" rAng="0" ptsTypes="AAAAAA">
                                      <p:cBhvr>
                                        <p:cTn id="1362" dur="4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-8889"/>
                                    </p:animMotion>
                                  </p:childTnLst>
                                </p:cTn>
                              </p:par>
                              <p:par>
                                <p:cTn id="1363" presetID="23" presetClass="entr" presetSubtype="16" fill="hold" grpId="1" nodeType="withEffect">
                                  <p:stCondLst>
                                    <p:cond delay="15950"/>
                                  </p:stCondLst>
                                  <p:childTnLst>
                                    <p:set>
                                      <p:cBhvr>
                                        <p:cTn id="1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5" dur="2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6" dur="2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7" presetID="23" presetClass="exit" presetSubtype="32" fill="hold" grpId="2" nodeType="withEffect">
                                  <p:stCondLst>
                                    <p:cond delay="18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8" dur="25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9" dur="25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1" presetID="21" presetClass="exit" presetSubtype="1" fill="hold" grpId="1" nodeType="withEffect">
                                  <p:stCondLst>
                                    <p:cond delay="1780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372" dur="1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4" presetID="10" presetClass="entr" presetSubtype="0" fill="hold" grpId="2" nodeType="withEffect">
                                  <p:stCondLst>
                                    <p:cond delay="13200"/>
                                  </p:stCondLst>
                                  <p:childTnLst>
                                    <p:set>
                                      <p:cBhvr>
                                        <p:cTn id="1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6" dur="25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7" presetID="23" presetClass="entr" presetSubtype="16" fill="hold" grpId="0" nodeType="withEffect">
                                  <p:stCondLst>
                                    <p:cond delay="13200"/>
                                  </p:stCondLst>
                                  <p:childTnLst>
                                    <p:set>
                                      <p:cBhvr>
                                        <p:cTn id="1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9" dur="16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0" dur="16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1" presetID="10" presetClass="exit" presetSubtype="0" fill="hold" grpId="1" nodeType="withEffect">
                                  <p:stCondLst>
                                    <p:cond delay="1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4" presetID="23" presetClass="entr" presetSubtype="16" repeatCount="2000" fill="hold" grpId="0" nodeType="withEffect">
                                  <p:stCondLst>
                                    <p:cond delay="15550"/>
                                  </p:stCondLst>
                                  <p:childTnLst>
                                    <p:set>
                                      <p:cBhvr>
                                        <p:cTn id="1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6" dur="35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7" dur="35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8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1" presetID="23" presetClass="entr" presetSubtype="16" repeatCount="2000" fill="hold" grpId="0" nodeType="withEffect">
                                  <p:stCondLst>
                                    <p:cond delay="15731"/>
                                  </p:stCondLst>
                                  <p:childTnLst>
                                    <p:set>
                                      <p:cBhvr>
                                        <p:cTn id="1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3" dur="35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4" dur="350" fill="hold"/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9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8" presetID="23" presetClass="entr" presetSubtype="16" repeatCount="2000" fill="hold" grpId="0" nodeType="withEffect">
                                  <p:stCondLst>
                                    <p:cond delay="15571"/>
                                  </p:stCondLst>
                                  <p:childTnLst>
                                    <p:set>
                                      <p:cBhvr>
                                        <p:cTn id="1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0" dur="35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1" dur="35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0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0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5" presetID="23" presetClass="entr" presetSubtype="16" repeatCount="2000" fill="hold" grpId="0" nodeType="withEffect">
                                  <p:stCondLst>
                                    <p:cond delay="15707"/>
                                  </p:stCondLst>
                                  <p:childTnLst>
                                    <p:set>
                                      <p:cBhvr>
                                        <p:cTn id="1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7" dur="350" fill="hold"/>
                                        <p:tgtEl>
                                          <p:spTgt spid="3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8" dur="350" fill="hold"/>
                                        <p:tgtEl>
                                          <p:spTgt spid="3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0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1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2" presetID="23" presetClass="entr" presetSubtype="16" repeatCount="2000" fill="hold" grpId="0" nodeType="withEffect">
                                  <p:stCondLst>
                                    <p:cond delay="15550"/>
                                  </p:stCondLst>
                                  <p:childTnLst>
                                    <p:set>
                                      <p:cBhvr>
                                        <p:cTn id="1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4" dur="35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5" dur="35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1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9" presetID="23" presetClass="entr" presetSubtype="16" repeatCount="2000" fill="hold" grpId="0" nodeType="withEffect">
                                  <p:stCondLst>
                                    <p:cond delay="15815"/>
                                  </p:stCondLst>
                                  <p:childTnLst>
                                    <p:set>
                                      <p:cBhvr>
                                        <p:cTn id="1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1" dur="350" fill="hold"/>
                                        <p:tgtEl>
                                          <p:spTgt spid="3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2" dur="350" fill="hold"/>
                                        <p:tgtEl>
                                          <p:spTgt spid="3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2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6" presetID="23" presetClass="entr" presetSubtype="16" repeatCount="2000" fill="hold" grpId="0" nodeType="withEffect">
                                  <p:stCondLst>
                                    <p:cond delay="15477"/>
                                  </p:stCondLst>
                                  <p:childTnLst>
                                    <p:set>
                                      <p:cBhvr>
                                        <p:cTn id="1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8" dur="35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9" dur="35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3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3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3" presetID="23" presetClass="entr" presetSubtype="16" repeatCount="2000" fill="hold" grpId="0" nodeType="withEffect">
                                  <p:stCondLst>
                                    <p:cond delay="15553"/>
                                  </p:stCondLst>
                                  <p:childTnLst>
                                    <p:set>
                                      <p:cBhvr>
                                        <p:cTn id="1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5" dur="35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6" dur="35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3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3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0" presetID="23" presetClass="entr" presetSubtype="16" repeatCount="2000" fill="hold" grpId="0" nodeType="withEffect">
                                  <p:stCondLst>
                                    <p:cond delay="15371"/>
                                  </p:stCondLst>
                                  <p:childTnLst>
                                    <p:set>
                                      <p:cBhvr>
                                        <p:cTn id="1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2" dur="35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3" dur="35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4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4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7" presetID="23" presetClass="entr" presetSubtype="16" repeatCount="2000" fill="hold" grpId="0" nodeType="withEffect">
                                  <p:stCondLst>
                                    <p:cond delay="15750"/>
                                  </p:stCondLst>
                                  <p:childTnLst>
                                    <p:set>
                                      <p:cBhvr>
                                        <p:cTn id="1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9" dur="35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0" dur="35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5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5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4" presetID="23" presetClass="entr" presetSubtype="16" repeatCount="2000" fill="hold" grpId="0" nodeType="withEffect">
                                  <p:stCondLst>
                                    <p:cond delay="15679"/>
                                  </p:stCondLst>
                                  <p:childTnLst>
                                    <p:set>
                                      <p:cBhvr>
                                        <p:cTn id="1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6" dur="3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7" dur="3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5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5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1" presetID="23" presetClass="entr" presetSubtype="16" repeatCount="2000" fill="hold" grpId="0" nodeType="withEffect">
                                  <p:stCondLst>
                                    <p:cond delay="15781"/>
                                  </p:stCondLst>
                                  <p:childTnLst>
                                    <p:set>
                                      <p:cBhvr>
                                        <p:cTn id="1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3" dur="35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4" dur="35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6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6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8" presetID="23" presetClass="entr" presetSubtype="16" repeatCount="2000" fill="hold" grpId="0" nodeType="withEffect">
                                  <p:stCondLst>
                                    <p:cond delay="15712"/>
                                  </p:stCondLst>
                                  <p:childTnLst>
                                    <p:set>
                                      <p:cBhvr>
                                        <p:cTn id="1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0" dur="350" fill="hold"/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1" dur="350" fill="hold"/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7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7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5" presetID="23" presetClass="entr" presetSubtype="16" repeatCount="2000" fill="hold" grpId="0" nodeType="withEffect">
                                  <p:stCondLst>
                                    <p:cond delay="15601"/>
                                  </p:stCondLst>
                                  <p:childTnLst>
                                    <p:set>
                                      <p:cBhvr>
                                        <p:cTn id="1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7" dur="35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8" dur="35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7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8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2" presetID="23" presetClass="entr" presetSubtype="16" repeatCount="2000" fill="hold" grpId="0" nodeType="withEffect">
                                  <p:stCondLst>
                                    <p:cond delay="15540"/>
                                  </p:stCondLst>
                                  <p:childTnLst>
                                    <p:set>
                                      <p:cBhvr>
                                        <p:cTn id="1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4" dur="350" fill="hold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5" dur="350" fill="hold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8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8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9" presetID="23" presetClass="entr" presetSubtype="16" repeatCount="2000" fill="hold" grpId="0" nodeType="withEffect">
                                  <p:stCondLst>
                                    <p:cond delay="16150"/>
                                  </p:stCondLst>
                                  <p:childTnLst>
                                    <p:set>
                                      <p:cBhvr>
                                        <p:cTn id="1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1" dur="35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2" dur="35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9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9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6" presetID="23" presetClass="entr" presetSubtype="16" repeatCount="2000" fill="hold" grpId="0" nodeType="withEffect">
                                  <p:stCondLst>
                                    <p:cond delay="16184"/>
                                  </p:stCondLst>
                                  <p:childTnLst>
                                    <p:set>
                                      <p:cBhvr>
                                        <p:cTn id="1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8" dur="3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9" dur="3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0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0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3" presetID="23" presetClass="entr" presetSubtype="16" repeatCount="2000" fill="hold" grpId="0" nodeType="withEffect">
                                  <p:stCondLst>
                                    <p:cond delay="16123"/>
                                  </p:stCondLst>
                                  <p:childTnLst>
                                    <p:set>
                                      <p:cBhvr>
                                        <p:cTn id="1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5" dur="35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6" dur="35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0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0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0" presetID="23" presetClass="entr" presetSubtype="16" repeatCount="2000" fill="hold" grpId="0" nodeType="withEffect">
                                  <p:stCondLst>
                                    <p:cond delay="15892"/>
                                  </p:stCondLst>
                                  <p:childTnLst>
                                    <p:set>
                                      <p:cBhvr>
                                        <p:cTn id="1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2" dur="35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3" dur="35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1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1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7" presetID="23" presetClass="entr" presetSubtype="16" repeatCount="2000" fill="hold" grpId="0" nodeType="withEffect">
                                  <p:stCondLst>
                                    <p:cond delay="15844"/>
                                  </p:stCondLst>
                                  <p:childTnLst>
                                    <p:set>
                                      <p:cBhvr>
                                        <p:cTn id="1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9" dur="35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0" dur="35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2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2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4" presetID="23" presetClass="entr" presetSubtype="16" repeatCount="2000" fill="hold" grpId="0" nodeType="withEffect">
                                  <p:stCondLst>
                                    <p:cond delay="16036"/>
                                  </p:stCondLst>
                                  <p:childTnLst>
                                    <p:set>
                                      <p:cBhvr>
                                        <p:cTn id="1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6" dur="35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7" dur="350" fill="hold"/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2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2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1" presetID="23" presetClass="entr" presetSubtype="16" repeatCount="2000" fill="hold" grpId="0" nodeType="withEffect">
                                  <p:stCondLst>
                                    <p:cond delay="15912"/>
                                  </p:stCondLst>
                                  <p:childTnLst>
                                    <p:set>
                                      <p:cBhvr>
                                        <p:cTn id="1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3" dur="35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4" dur="35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3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3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8" presetID="23" presetClass="entr" presetSubtype="16" repeatCount="2000" fill="hold" grpId="0" nodeType="withEffect">
                                  <p:stCondLst>
                                    <p:cond delay="16178"/>
                                  </p:stCondLst>
                                  <p:childTnLst>
                                    <p:set>
                                      <p:cBhvr>
                                        <p:cTn id="1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0" dur="35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1" dur="35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4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4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5" presetID="23" presetClass="entr" presetSubtype="16" repeatCount="2000" fill="hold" grpId="0" nodeType="withEffect">
                                  <p:stCondLst>
                                    <p:cond delay="16850"/>
                                  </p:stCondLst>
                                  <p:childTnLst>
                                    <p:set>
                                      <p:cBhvr>
                                        <p:cTn id="1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7" dur="35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8" dur="35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4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5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2" presetID="23" presetClass="entr" presetSubtype="16" repeatCount="2000" fill="hold" grpId="0" nodeType="withEffect">
                                  <p:stCondLst>
                                    <p:cond delay="16723"/>
                                  </p:stCondLst>
                                  <p:childTnLst>
                                    <p:set>
                                      <p:cBhvr>
                                        <p:cTn id="1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4" dur="35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5" dur="35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5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5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9" presetID="23" presetClass="entr" presetSubtype="16" repeatCount="2000" fill="hold" grpId="0" nodeType="withEffect">
                                  <p:stCondLst>
                                    <p:cond delay="16424"/>
                                  </p:stCondLst>
                                  <p:childTnLst>
                                    <p:set>
                                      <p:cBhvr>
                                        <p:cTn id="1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1" dur="35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2" dur="35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6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6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6" presetID="23" presetClass="entr" presetSubtype="16" repeatCount="2000" fill="hold" grpId="0" nodeType="withEffect">
                                  <p:stCondLst>
                                    <p:cond delay="16837"/>
                                  </p:stCondLst>
                                  <p:childTnLst>
                                    <p:set>
                                      <p:cBhvr>
                                        <p:cTn id="1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8" dur="35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9" dur="35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7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7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3" presetID="23" presetClass="entr" presetSubtype="16" repeatCount="2000" fill="hold" grpId="0" nodeType="withEffect">
                                  <p:stCondLst>
                                    <p:cond delay="16576"/>
                                  </p:stCondLst>
                                  <p:childTnLst>
                                    <p:set>
                                      <p:cBhvr>
                                        <p:cTn id="1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5" dur="35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6" dur="350" fill="hold"/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7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7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0" presetID="23" presetClass="entr" presetSubtype="16" repeatCount="2000" fill="hold" grpId="0" nodeType="withEffect">
                                  <p:stCondLst>
                                    <p:cond delay="16350"/>
                                  </p:stCondLst>
                                  <p:childTnLst>
                                    <p:set>
                                      <p:cBhvr>
                                        <p:cTn id="1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2" dur="35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3" dur="35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8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8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7" presetID="23" presetClass="entr" presetSubtype="16" repeatCount="2000" fill="hold" grpId="0" nodeType="withEffect">
                                  <p:stCondLst>
                                    <p:cond delay="16260"/>
                                  </p:stCondLst>
                                  <p:childTnLst>
                                    <p:set>
                                      <p:cBhvr>
                                        <p:cTn id="1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9" dur="35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0" dur="35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9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9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4" presetID="23" presetClass="entr" presetSubtype="16" repeatCount="2000" fill="hold" grpId="0" nodeType="withEffect">
                                  <p:stCondLst>
                                    <p:cond delay="16424"/>
                                  </p:stCondLst>
                                  <p:childTnLst>
                                    <p:set>
                                      <p:cBhvr>
                                        <p:cTn id="1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6" dur="35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7" dur="35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9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9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1" presetID="23" presetClass="entr" presetSubtype="16" repeatCount="2000" fill="hold" grpId="0" nodeType="withEffect">
                                  <p:stCondLst>
                                    <p:cond delay="16550"/>
                                  </p:stCondLst>
                                  <p:childTnLst>
                                    <p:set>
                                      <p:cBhvr>
                                        <p:cTn id="1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3" dur="350" fill="hold"/>
                                        <p:tgtEl>
                                          <p:spTgt spid="3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4" dur="350" fill="hold"/>
                                        <p:tgtEl>
                                          <p:spTgt spid="3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0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0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8" presetID="23" presetClass="entr" presetSubtype="16" repeatCount="2000" fill="hold" grpId="0" nodeType="withEffect">
                                  <p:stCondLst>
                                    <p:cond delay="17175"/>
                                  </p:stCondLst>
                                  <p:childTnLst>
                                    <p:set>
                                      <p:cBhvr>
                                        <p:cTn id="1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0" dur="35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1" dur="35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1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5" presetID="23" presetClass="entr" presetSubtype="16" repeatCount="2000" fill="hold" grpId="0" nodeType="withEffect">
                                  <p:stCondLst>
                                    <p:cond delay="17213"/>
                                  </p:stCondLst>
                                  <p:childTnLst>
                                    <p:set>
                                      <p:cBhvr>
                                        <p:cTn id="1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7" dur="35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8" dur="35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2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2" presetID="23" presetClass="entr" presetSubtype="16" repeatCount="2000" fill="hold" grpId="0" nodeType="withEffect">
                                  <p:stCondLst>
                                    <p:cond delay="16987"/>
                                  </p:stCondLst>
                                  <p:childTnLst>
                                    <p:set>
                                      <p:cBhvr>
                                        <p:cTn id="1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4" dur="35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5" dur="35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2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2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9" presetID="23" presetClass="entr" presetSubtype="16" repeatCount="2000" fill="hold" grpId="0" nodeType="withEffect">
                                  <p:stCondLst>
                                    <p:cond delay="17291"/>
                                  </p:stCondLst>
                                  <p:childTnLst>
                                    <p:set>
                                      <p:cBhvr>
                                        <p:cTn id="1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1" dur="35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2" dur="350" fill="hold"/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3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3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6" presetID="23" presetClass="entr" presetSubtype="16" repeatCount="2000" fill="hold" grpId="0" nodeType="withEffect">
                                  <p:stCondLst>
                                    <p:cond delay="17281"/>
                                  </p:stCondLst>
                                  <p:childTnLst>
                                    <p:set>
                                      <p:cBhvr>
                                        <p:cTn id="1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8" dur="35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9" dur="35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4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4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3" presetID="23" presetClass="entr" presetSubtype="16" repeatCount="2000" fill="hold" grpId="0" nodeType="withEffect">
                                  <p:stCondLst>
                                    <p:cond delay="16934"/>
                                  </p:stCondLst>
                                  <p:childTnLst>
                                    <p:set>
                                      <p:cBhvr>
                                        <p:cTn id="1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5" dur="35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6" dur="35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4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4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0" presetID="23" presetClass="entr" presetSubtype="16" repeatCount="2000" fill="hold" grpId="0" nodeType="withEffect">
                                  <p:stCondLst>
                                    <p:cond delay="17336"/>
                                  </p:stCondLst>
                                  <p:childTnLst>
                                    <p:set>
                                      <p:cBhvr>
                                        <p:cTn id="1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2" dur="35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3" dur="35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5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5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7" presetID="23" presetClass="entr" presetSubtype="16" repeatCount="2000" fill="hold" grpId="0" nodeType="withEffect">
                                  <p:stCondLst>
                                    <p:cond delay="16550"/>
                                  </p:stCondLst>
                                  <p:childTnLst>
                                    <p:set>
                                      <p:cBhvr>
                                        <p:cTn id="1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9" dur="350" fill="hold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0" dur="350" fill="hold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6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6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4" presetID="23" presetClass="entr" presetSubtype="16" repeatCount="2000" fill="hold" grpId="0" nodeType="withEffect">
                                  <p:stCondLst>
                                    <p:cond delay="16731"/>
                                  </p:stCondLst>
                                  <p:childTnLst>
                                    <p:set>
                                      <p:cBhvr>
                                        <p:cTn id="1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6" dur="350" fill="hold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7" dur="350" fill="hold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6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6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0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1" presetID="23" presetClass="entr" presetSubtype="16" repeatCount="2000" fill="hold" grpId="0" nodeType="withEffect">
                                  <p:stCondLst>
                                    <p:cond delay="16571"/>
                                  </p:stCondLst>
                                  <p:childTnLst>
                                    <p:set>
                                      <p:cBhvr>
                                        <p:cTn id="1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3" dur="350" fill="hold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4" dur="350" fill="hold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7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7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7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8" presetID="23" presetClass="entr" presetSubtype="16" repeatCount="2000" fill="hold" grpId="0" nodeType="withEffect">
                                  <p:stCondLst>
                                    <p:cond delay="16707"/>
                                  </p:stCondLst>
                                  <p:childTnLst>
                                    <p:set>
                                      <p:cBhvr>
                                        <p:cTn id="1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0" dur="350" fill="hold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1" dur="350" fill="hold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8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8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4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5" presetID="23" presetClass="entr" presetSubtype="16" repeatCount="2000" fill="hold" grpId="0" nodeType="withEffect">
                                  <p:stCondLst>
                                    <p:cond delay="16550"/>
                                  </p:stCondLst>
                                  <p:childTnLst>
                                    <p:set>
                                      <p:cBhvr>
                                        <p:cTn id="1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7" dur="350" fill="hold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8" dur="350" fill="hold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8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9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1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2" presetID="23" presetClass="entr" presetSubtype="16" repeatCount="2000" fill="hold" grpId="0" nodeType="withEffect">
                                  <p:stCondLst>
                                    <p:cond delay="16815"/>
                                  </p:stCondLst>
                                  <p:childTnLst>
                                    <p:set>
                                      <p:cBhvr>
                                        <p:cTn id="1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4" dur="350" fill="hold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5" dur="350" fill="hold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96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9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9" presetID="23" presetClass="entr" presetSubtype="16" repeatCount="2000" fill="hold" grpId="0" nodeType="withEffect">
                                  <p:stCondLst>
                                    <p:cond delay="16477"/>
                                  </p:stCondLst>
                                  <p:childTnLst>
                                    <p:set>
                                      <p:cBhvr>
                                        <p:cTn id="1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1" dur="350" fill="hold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2" dur="350" fill="hold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0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0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6" presetID="23" presetClass="entr" presetSubtype="16" repeatCount="2000" fill="hold" grpId="0" nodeType="withEffect">
                                  <p:stCondLst>
                                    <p:cond delay="16553"/>
                                  </p:stCondLst>
                                  <p:childTnLst>
                                    <p:set>
                                      <p:cBhvr>
                                        <p:cTn id="1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8" dur="350" fill="hold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9" dur="350" fill="hold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10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1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2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3" presetID="23" presetClass="entr" presetSubtype="16" repeatCount="2000" fill="hold" grpId="0" nodeType="withEffect">
                                  <p:stCondLst>
                                    <p:cond delay="17123"/>
                                  </p:stCondLst>
                                  <p:childTnLst>
                                    <p:set>
                                      <p:cBhvr>
                                        <p:cTn id="1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5" dur="350" fill="hold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6" dur="350" fill="hold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18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9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0" presetID="23" presetClass="entr" presetSubtype="16" repeatCount="2000" fill="hold" grpId="0" nodeType="withEffect">
                                  <p:stCondLst>
                                    <p:cond delay="16892"/>
                                  </p:stCondLst>
                                  <p:childTnLst>
                                    <p:set>
                                      <p:cBhvr>
                                        <p:cTn id="1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2" dur="350" fill="hold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3" dur="350" fill="hold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24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25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7" presetID="23" presetClass="entr" presetSubtype="16" repeatCount="2000" fill="hold" grpId="0" nodeType="withEffect">
                                  <p:stCondLst>
                                    <p:cond delay="16844"/>
                                  </p:stCondLst>
                                  <p:childTnLst>
                                    <p:set>
                                      <p:cBhvr>
                                        <p:cTn id="1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9" dur="350" fill="hold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0" dur="350" fill="hold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31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32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4" presetID="1" presetClass="exit" presetSubtype="0" fill="hold" grpId="0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6" presetID="1" presetClass="exit" presetSubtype="0" fill="hold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8" presetID="1" presetClass="entr" presetSubtype="0" fill="hold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0" presetID="1" presetClass="entr" presetSubtype="0" fill="hold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2" presetID="1" presetClass="exit" presetSubtype="0" fill="hold" grpId="1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4" presetID="1" presetClass="exit" presetSubtype="0" fill="hold" grpId="2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6" presetID="1" presetClass="exit" presetSubtype="0" fill="hold" grpId="1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8" presetID="1" presetClass="exit" presetSubtype="0" fill="hold" grpId="1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0" presetID="1" presetClass="exit" presetSubtype="0" fill="hold" grpId="1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2" presetID="1" presetClass="exit" presetSubtype="0" fill="hold" grpId="1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4" presetID="1" presetClass="exit" presetSubtype="0" fill="hold" grpId="1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6" presetID="1" presetClass="exit" presetSubtype="0" fill="hold" grpId="1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8" presetID="1" presetClass="exit" presetSubtype="0" fill="hold" grpId="1" nodeType="withEffect">
                                  <p:stCondLst>
                                    <p:cond delay="16300"/>
                                  </p:stCondLst>
                                  <p:childTnLst>
                                    <p:set>
                                      <p:cBhvr>
                                        <p:cTn id="1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0" presetID="10" presetClass="entr" presetSubtype="0" fill="hold" nodeType="withEffect">
                                  <p:stCondLst>
                                    <p:cond delay="18300"/>
                                  </p:stCondLst>
                                  <p:childTnLst>
                                    <p:set>
                                      <p:cBhvr>
                                        <p:cTn id="1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2" dur="750"/>
                                        <p:tgtEl>
                                          <p:spTgt spid="2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3" presetID="23" presetClass="exit" presetSubtype="32" accel="50000" decel="50000" fill="hold" nodeType="withEffect">
                                  <p:stCondLst>
                                    <p:cond delay="185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4" dur="700"/>
                                        <p:tgtEl>
                                          <p:spTgt spid="2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5" dur="700"/>
                                        <p:tgtEl>
                                          <p:spTgt spid="2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7" presetID="10" presetClass="exit" presetSubtype="0" fill="hold" nodeType="withEffect">
                                  <p:stCondLst>
                                    <p:cond delay="1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8" dur="500"/>
                                        <p:tgtEl>
                                          <p:spTgt spid="2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0" presetID="10" presetClass="exit" presetSubtype="0" fill="hold" nodeType="withEffect">
                                  <p:stCondLst>
                                    <p:cond delay="1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1" dur="1100"/>
                                        <p:tgtEl>
                                          <p:spTgt spid="27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2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3" presetID="10" presetClass="exit" presetSubtype="0" fill="hold" nodeType="withEffect">
                                  <p:stCondLst>
                                    <p:cond delay="1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4" dur="1100"/>
                                        <p:tgtEl>
                                          <p:spTgt spid="27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5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8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1"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2" presetID="10" presetClass="exit" presetSubtype="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3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5" presetID="10" presetClass="exit" presetSubtype="0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6"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8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0" dur="5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1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7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3" dur="500"/>
                                        <p:tgtEl>
                                          <p:spTgt spid="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4" presetID="10" presetClass="exit" presetSubtype="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5" dur="500"/>
                                        <p:tgtEl>
                                          <p:spTgt spid="1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7" presetID="10" presetClass="exit" presetSubtype="0" fill="hold" grpId="1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8" dur="500"/>
                                        <p:tgtEl>
                                          <p:spTgt spid="1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0" presetID="10" presetClass="entr" presetSubtype="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8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2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3" presetID="10" presetClass="entr" presetSubtype="0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8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5" dur="500"/>
                                        <p:tgtEl>
                                          <p:spTgt spid="1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6" presetID="10" presetClass="exit" presetSubtype="0" fill="hold" grpId="1" nodeType="withEffect">
                                  <p:stCondLst>
                                    <p:cond delay="8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7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9" presetID="10" presetClass="exit" presetSubtype="0" fill="hold" grpId="1" nodeType="withEffect">
                                  <p:stCondLst>
                                    <p:cond delay="8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0" dur="500"/>
                                        <p:tgtEl>
                                          <p:spTgt spid="1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2" presetID="10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4" dur="500"/>
                                        <p:tgtEl>
                                          <p:spTgt spid="1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5" presetID="10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8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7" dur="5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8" presetID="10" presetClass="exit" presetSubtype="0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9" dur="500"/>
                                        <p:tgtEl>
                                          <p:spTgt spid="1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1" presetID="10" presetClass="exit" presetSubtype="0" fill="hold" grpId="1" nodeType="withEffect">
                                  <p:stCondLst>
                                    <p:cond delay="1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2" dur="500"/>
                                        <p:tgtEl>
                                          <p:spTgt spid="1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4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8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6" dur="500"/>
                                        <p:tgtEl>
                                          <p:spTgt spid="1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7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8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9" dur="500"/>
                                        <p:tgtEl>
                                          <p:spTgt spid="1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0" presetID="10" presetClass="exit" presetSubtype="0" fill="hold" grpId="1" nodeType="withEffect">
                                  <p:stCondLst>
                                    <p:cond delay="1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1" dur="500"/>
                                        <p:tgtEl>
                                          <p:spTgt spid="1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3" presetID="10" presetClass="exit" presetSubtype="0" fill="hold" grpId="1" nodeType="withEffect">
                                  <p:stCondLst>
                                    <p:cond delay="1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4" dur="500"/>
                                        <p:tgtEl>
                                          <p:spTgt spid="1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6" grpId="0" animBg="1"/>
      <p:bldP spid="2756" grpId="1" animBg="1"/>
      <p:bldP spid="2765" grpId="0" animBg="1"/>
      <p:bldP spid="2765" grpId="1" animBg="1"/>
      <p:bldP spid="2766" grpId="0" animBg="1"/>
      <p:bldP spid="2766" grpId="1" animBg="1"/>
      <p:bldP spid="2767" grpId="0" animBg="1"/>
      <p:bldP spid="2767" grpId="1" animBg="1"/>
      <p:bldP spid="2768" grpId="0" animBg="1"/>
      <p:bldP spid="2768" grpId="1" animBg="1"/>
      <p:bldP spid="2768" grpId="2" animBg="1"/>
      <p:bldP spid="2769" grpId="0" animBg="1"/>
      <p:bldP spid="2769" grpId="1" animBg="1"/>
      <p:bldP spid="2770" grpId="0" animBg="1"/>
      <p:bldP spid="2770" grpId="1" animBg="1"/>
      <p:bldP spid="2771" grpId="0" animBg="1"/>
      <p:bldP spid="2771" grpId="1" animBg="1"/>
      <p:bldP spid="2772" grpId="0" animBg="1"/>
      <p:bldP spid="2772" grpId="1" animBg="1"/>
      <p:bldP spid="2773" grpId="0" animBg="1"/>
      <p:bldP spid="3080" grpId="0" animBg="1"/>
      <p:bldP spid="3080" grpId="1" animBg="1"/>
      <p:bldP spid="3080" grpId="2" animBg="1"/>
      <p:bldP spid="3081" grpId="0" animBg="1"/>
      <p:bldP spid="3081" grpId="1" animBg="1"/>
      <p:bldP spid="3082" grpId="0" animBg="1"/>
      <p:bldP spid="3082" grpId="1" animBg="1"/>
      <p:bldP spid="3082" grpId="2" animBg="1"/>
      <p:bldP spid="3083" grpId="0" animBg="1"/>
      <p:bldP spid="3084" grpId="0" animBg="1"/>
      <p:bldP spid="3085" grpId="0" animBg="1"/>
      <p:bldP spid="3086" grpId="0" animBg="1"/>
      <p:bldP spid="3087" grpId="0" animBg="1"/>
      <p:bldP spid="3088" grpId="0" animBg="1"/>
      <p:bldP spid="3089" grpId="0" animBg="1"/>
      <p:bldP spid="3090" grpId="0" animBg="1"/>
      <p:bldP spid="3091" grpId="0" animBg="1"/>
      <p:bldP spid="3092" grpId="0" animBg="1"/>
      <p:bldP spid="3093" grpId="0" animBg="1"/>
      <p:bldP spid="3094" grpId="0" animBg="1"/>
      <p:bldP spid="3095" grpId="0" animBg="1"/>
      <p:bldP spid="3096" grpId="0" animBg="1"/>
      <p:bldP spid="3097" grpId="0" animBg="1"/>
      <p:bldP spid="3098" grpId="0" animBg="1"/>
      <p:bldP spid="3099" grpId="0" animBg="1"/>
      <p:bldP spid="3100" grpId="0" animBg="1"/>
      <p:bldP spid="3101" grpId="0" animBg="1"/>
      <p:bldP spid="3102" grpId="0" animBg="1"/>
      <p:bldP spid="3103" grpId="0" animBg="1"/>
      <p:bldP spid="3104" grpId="0" animBg="1"/>
      <p:bldP spid="3105" grpId="0" animBg="1"/>
      <p:bldP spid="3106" grpId="0" animBg="1"/>
      <p:bldP spid="3107" grpId="0" animBg="1"/>
      <p:bldP spid="3108" grpId="0" animBg="1"/>
      <p:bldP spid="3109" grpId="0" animBg="1"/>
      <p:bldP spid="3110" grpId="0" animBg="1"/>
      <p:bldP spid="3111" grpId="0" animBg="1"/>
      <p:bldP spid="3112" grpId="0" animBg="1"/>
      <p:bldP spid="3113" grpId="0" animBg="1"/>
      <p:bldP spid="3114" grpId="0" animBg="1"/>
      <p:bldP spid="3115" grpId="0" animBg="1"/>
      <p:bldP spid="3116" grpId="0" animBg="1"/>
      <p:bldP spid="3117" grpId="0" animBg="1"/>
      <p:bldP spid="3118" grpId="0" animBg="1"/>
      <p:bldP spid="3119" grpId="0" animBg="1"/>
      <p:bldP spid="3120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77" grpId="0" animBg="1"/>
      <p:bldP spid="3177" grpId="1" animBg="1"/>
      <p:bldP spid="3178" grpId="0" animBg="1"/>
      <p:bldP spid="3178" grpId="1" animBg="1"/>
      <p:bldP spid="3205" grpId="0" animBg="1"/>
      <p:bldP spid="3205" grpId="1" animBg="1"/>
      <p:bldP spid="3206" grpId="0" animBg="1"/>
      <p:bldP spid="3206" grpId="1" animBg="1"/>
      <p:bldP spid="3207" grpId="0"/>
      <p:bldP spid="3207" grpId="1"/>
      <p:bldP spid="3208" grpId="0"/>
      <p:bldP spid="3208" grpId="1"/>
      <p:bldP spid="3209" grpId="0"/>
      <p:bldP spid="3209" grpId="1"/>
      <p:bldP spid="3210" grpId="0"/>
      <p:bldP spid="3210" grpId="1"/>
      <p:bldP spid="1115" grpId="0" animBg="1"/>
      <p:bldP spid="1115" grpId="1" animBg="1"/>
      <p:bldP spid="1116" grpId="0" animBg="1"/>
      <p:bldP spid="1116" grpId="1" animBg="1"/>
      <p:bldP spid="1117" grpId="0" animBg="1"/>
      <p:bldP spid="1117" grpId="1" animBg="1"/>
      <p:bldP spid="1118" grpId="0" animBg="1"/>
      <p:bldP spid="1118" grpId="1" animBg="1"/>
      <p:bldP spid="3211" grpId="0" animBg="1"/>
      <p:bldP spid="3211" grpId="1" animBg="1"/>
      <p:bldP spid="3211" grpId="2" animBg="1"/>
      <p:bldP spid="3211" grpId="3" animBg="1"/>
      <p:bldP spid="3211" grpId="4" animBg="1"/>
      <p:bldP spid="3211" grpId="5" animBg="1"/>
      <p:bldP spid="3212" grpId="0" animBg="1"/>
      <p:bldP spid="3212" grpId="1" animBg="1"/>
      <p:bldP spid="3212" grpId="2" animBg="1"/>
      <p:bldP spid="3212" grpId="3" animBg="1"/>
      <p:bldP spid="3212" grpId="4" animBg="1"/>
      <p:bldP spid="3212" grpId="5" animBg="1"/>
      <p:bldP spid="3213" grpId="0" animBg="1"/>
      <p:bldP spid="3213" grpId="1" animBg="1"/>
      <p:bldP spid="3214" grpId="0" animBg="1"/>
      <p:bldP spid="3214" grpId="1" animBg="1"/>
      <p:bldP spid="3215" grpId="0" animBg="1"/>
      <p:bldP spid="3215" grpId="1" animBg="1"/>
      <p:bldP spid="3216" grpId="0" animBg="1"/>
      <p:bldP spid="3216" grpId="1" animBg="1"/>
      <p:bldP spid="3217" grpId="0" animBg="1"/>
      <p:bldP spid="3217" grpId="1" animBg="1"/>
      <p:bldP spid="3218" grpId="0" animBg="1"/>
      <p:bldP spid="3218" grpId="1" animBg="1"/>
      <p:bldP spid="415" grpId="0"/>
      <p:bldP spid="505" grpId="0" animBg="1"/>
      <p:bldP spid="1524" grpId="0" animBg="1"/>
      <p:bldP spid="1524" grpId="1" animBg="1"/>
      <p:bldP spid="1527" grpId="0" animBg="1"/>
      <p:bldP spid="1527" grpId="1" animBg="1"/>
      <p:bldP spid="1528" grpId="0" animBg="1"/>
      <p:bldP spid="1528" grpId="1" animBg="1"/>
      <p:bldP spid="1529" grpId="0" animBg="1"/>
      <p:bldP spid="1529" grpId="1" animBg="1"/>
      <p:bldP spid="1529" grpId="2" animBg="1"/>
      <p:bldP spid="1529" grpId="3" animBg="1"/>
      <p:bldP spid="1530" grpId="0" animBg="1"/>
      <p:bldP spid="1530" grpId="1" animBg="1"/>
      <p:bldP spid="1530" grpId="2" animBg="1"/>
      <p:bldP spid="1530" grpId="3" animBg="1"/>
      <p:bldP spid="1531" grpId="0"/>
      <p:bldP spid="1531" grpId="1"/>
      <p:bldP spid="1531" grpId="2"/>
      <p:bldP spid="1531" grpId="3"/>
      <p:bldP spid="1531" grpId="4"/>
      <p:bldP spid="1531" grpId="5"/>
      <p:bldP spid="1531" grpId="6"/>
      <p:bldP spid="2280" grpId="0"/>
      <p:bldP spid="2280" grpId="1"/>
      <p:bldP spid="2280" grpId="2"/>
      <p:bldP spid="1113" grpId="0" animBg="1"/>
      <p:bldP spid="1113" grpId="1" animBg="1"/>
      <p:bldP spid="1114" grpId="0" animBg="1"/>
      <p:bldP spid="1114" grpId="1" animBg="1"/>
      <p:bldP spid="1119" grpId="0" animBg="1"/>
      <p:bldP spid="1119" grpId="1" animBg="1"/>
      <p:bldP spid="1120" grpId="0" animBg="1"/>
      <p:bldP spid="1120" grpId="1" animBg="1"/>
      <p:bldP spid="1121" grpId="0" animBg="1"/>
      <p:bldP spid="1121" grpId="1" animBg="1"/>
      <p:bldP spid="1122" grpId="0" animBg="1"/>
      <p:bldP spid="112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椭圆 60"/>
          <p:cNvSpPr/>
          <p:nvPr/>
        </p:nvSpPr>
        <p:spPr>
          <a:xfrm>
            <a:off x="5854922" y="3049924"/>
            <a:ext cx="607104" cy="607104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5281194" y="3025750"/>
            <a:ext cx="607104" cy="607104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5510957" y="2702188"/>
            <a:ext cx="607104" cy="607104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5679006" y="3192569"/>
            <a:ext cx="607104" cy="607104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212321" y="3093474"/>
            <a:ext cx="607104" cy="607104"/>
          </a:xfrm>
          <a:prstGeom prst="ellipse">
            <a:avLst/>
          </a:prstGeom>
          <a:gradFill flip="none" rotWithShape="1">
            <a:gsLst>
              <a:gs pos="36000">
                <a:srgbClr val="E60012"/>
              </a:gs>
              <a:gs pos="1000">
                <a:srgbClr val="E60012"/>
              </a:gs>
              <a:gs pos="100000">
                <a:srgbClr val="E60012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6002520" y="2666431"/>
            <a:ext cx="607104" cy="607104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5982558" y="3398890"/>
            <a:ext cx="607104" cy="607104"/>
          </a:xfrm>
          <a:prstGeom prst="ellipse">
            <a:avLst/>
          </a:prstGeom>
          <a:gradFill flip="none" rotWithShape="1">
            <a:gsLst>
              <a:gs pos="36000">
                <a:srgbClr val="E60012"/>
              </a:gs>
              <a:gs pos="1000">
                <a:srgbClr val="E60012"/>
              </a:gs>
              <a:gs pos="100000">
                <a:srgbClr val="E60012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5906139" y="2800726"/>
            <a:ext cx="607683" cy="607683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6065296" y="3205417"/>
            <a:ext cx="509866" cy="509866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5480572" y="3409282"/>
            <a:ext cx="304542" cy="304542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5239375" y="3490325"/>
            <a:ext cx="702680" cy="702680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5583296" y="3109214"/>
            <a:ext cx="587025" cy="587025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5016081" y="3232698"/>
            <a:ext cx="526730" cy="526730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6382979" y="3409417"/>
            <a:ext cx="626005" cy="626005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6408761" y="2936377"/>
            <a:ext cx="646016" cy="646016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5318983" y="2414240"/>
            <a:ext cx="860015" cy="860015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5895257" y="3477369"/>
            <a:ext cx="626005" cy="626005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6014574" y="2557796"/>
            <a:ext cx="570004" cy="570004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5128794" y="2873350"/>
            <a:ext cx="607104" cy="607104"/>
          </a:xfrm>
          <a:prstGeom prst="ellipse">
            <a:avLst/>
          </a:prstGeom>
          <a:gradFill flip="none" rotWithShape="1">
            <a:gsLst>
              <a:gs pos="36000">
                <a:srgbClr val="BC121A"/>
              </a:gs>
              <a:gs pos="0">
                <a:srgbClr val="BC121A"/>
              </a:gs>
              <a:gs pos="100000">
                <a:srgbClr val="BC121A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: 形状 80"/>
          <p:cNvSpPr/>
          <p:nvPr/>
        </p:nvSpPr>
        <p:spPr>
          <a:xfrm>
            <a:off x="0" y="0"/>
            <a:ext cx="12191987" cy="6858000"/>
          </a:xfrm>
          <a:custGeom>
            <a:avLst/>
            <a:gdLst>
              <a:gd name="connsiteX0" fmla="*/ 6282755 w 12191987"/>
              <a:gd name="connsiteY0" fmla="*/ 2839161 h 6858000"/>
              <a:gd name="connsiteX1" fmla="*/ 6128730 w 12191987"/>
              <a:gd name="connsiteY1" fmla="*/ 3110630 h 6858000"/>
              <a:gd name="connsiteX2" fmla="*/ 6253876 w 12191987"/>
              <a:gd name="connsiteY2" fmla="*/ 3278132 h 6858000"/>
              <a:gd name="connsiteX3" fmla="*/ 6005511 w 12191987"/>
              <a:gd name="connsiteY3" fmla="*/ 3351293 h 6858000"/>
              <a:gd name="connsiteX4" fmla="*/ 5830307 w 12191987"/>
              <a:gd name="connsiteY4" fmla="*/ 3661268 h 6858000"/>
              <a:gd name="connsiteX5" fmla="*/ 6174938 w 12191987"/>
              <a:gd name="connsiteY5" fmla="*/ 3538048 h 6858000"/>
              <a:gd name="connsiteX6" fmla="*/ 6327037 w 12191987"/>
              <a:gd name="connsiteY6" fmla="*/ 3763309 h 6858000"/>
              <a:gd name="connsiteX7" fmla="*/ 6298158 w 12191987"/>
              <a:gd name="connsiteY7" fmla="*/ 3497617 h 6858000"/>
              <a:gd name="connsiteX8" fmla="*/ 6604282 w 12191987"/>
              <a:gd name="connsiteY8" fmla="*/ 3397501 h 6858000"/>
              <a:gd name="connsiteX9" fmla="*/ 5587718 w 12191987"/>
              <a:gd name="connsiteY9" fmla="*/ 2771776 h 6858000"/>
              <a:gd name="connsiteX10" fmla="*/ 5587718 w 12191987"/>
              <a:gd name="connsiteY10" fmla="*/ 3763310 h 6858000"/>
              <a:gd name="connsiteX11" fmla="*/ 6128731 w 12191987"/>
              <a:gd name="connsiteY11" fmla="*/ 2771776 h 6858000"/>
              <a:gd name="connsiteX12" fmla="*/ 0 w 12191987"/>
              <a:gd name="connsiteY12" fmla="*/ 0 h 6858000"/>
              <a:gd name="connsiteX13" fmla="*/ 12191987 w 12191987"/>
              <a:gd name="connsiteY13" fmla="*/ 0 h 6858000"/>
              <a:gd name="connsiteX14" fmla="*/ 12191987 w 12191987"/>
              <a:gd name="connsiteY14" fmla="*/ 6858000 h 6858000"/>
              <a:gd name="connsiteX15" fmla="*/ 0 w 12191987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87" h="6858000">
                <a:moveTo>
                  <a:pt x="6282755" y="2839161"/>
                </a:moveTo>
                <a:lnTo>
                  <a:pt x="6128730" y="3110630"/>
                </a:lnTo>
                <a:lnTo>
                  <a:pt x="6253876" y="3278132"/>
                </a:lnTo>
                <a:lnTo>
                  <a:pt x="6005511" y="3351293"/>
                </a:lnTo>
                <a:lnTo>
                  <a:pt x="5830307" y="3661268"/>
                </a:lnTo>
                <a:lnTo>
                  <a:pt x="6174938" y="3538048"/>
                </a:lnTo>
                <a:lnTo>
                  <a:pt x="6327037" y="3763309"/>
                </a:lnTo>
                <a:lnTo>
                  <a:pt x="6298158" y="3497617"/>
                </a:lnTo>
                <a:lnTo>
                  <a:pt x="6604282" y="3397501"/>
                </a:lnTo>
                <a:close/>
                <a:moveTo>
                  <a:pt x="5587718" y="2771776"/>
                </a:moveTo>
                <a:lnTo>
                  <a:pt x="5587718" y="3763310"/>
                </a:lnTo>
                <a:lnTo>
                  <a:pt x="6128731" y="2771776"/>
                </a:lnTo>
                <a:close/>
                <a:moveTo>
                  <a:pt x="0" y="0"/>
                </a:moveTo>
                <a:lnTo>
                  <a:pt x="12191987" y="0"/>
                </a:lnTo>
                <a:lnTo>
                  <a:pt x="12191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5034676" y="2382622"/>
            <a:ext cx="2122647" cy="1784037"/>
          </a:xfrm>
          <a:prstGeom prst="line">
            <a:avLst/>
          </a:prstGeom>
          <a:ln>
            <a:gradFill flip="none" rotWithShape="1">
              <a:gsLst>
                <a:gs pos="70000">
                  <a:schemeClr val="bg1">
                    <a:lumMod val="65000"/>
                  </a:schemeClr>
                </a:gs>
                <a:gs pos="30000">
                  <a:schemeClr val="bg1">
                    <a:lumMod val="65000"/>
                  </a:schemeClr>
                </a:gs>
                <a:gs pos="0">
                  <a:schemeClr val="bg1">
                    <a:lumMod val="65000"/>
                    <a:alpha val="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5034676" y="2393057"/>
            <a:ext cx="2122647" cy="1784037"/>
          </a:xfrm>
          <a:prstGeom prst="line">
            <a:avLst/>
          </a:prstGeom>
          <a:ln>
            <a:gradFill flip="none" rotWithShape="1">
              <a:gsLst>
                <a:gs pos="70000">
                  <a:schemeClr val="bg1">
                    <a:lumMod val="65000"/>
                  </a:schemeClr>
                </a:gs>
                <a:gs pos="30000">
                  <a:schemeClr val="bg1">
                    <a:lumMod val="65000"/>
                  </a:schemeClr>
                </a:gs>
                <a:gs pos="0">
                  <a:schemeClr val="bg1">
                    <a:lumMod val="65000"/>
                    <a:alpha val="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788156" y="2146300"/>
            <a:ext cx="0" cy="2205474"/>
          </a:xfrm>
          <a:prstGeom prst="line">
            <a:avLst/>
          </a:prstGeom>
          <a:ln w="9525" cap="rnd">
            <a:gradFill>
              <a:gsLst>
                <a:gs pos="50000">
                  <a:schemeClr val="bg1">
                    <a:lumMod val="50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  <a:gs pos="100000">
                  <a:schemeClr val="bg1">
                    <a:lumMod val="5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403844" y="2146300"/>
            <a:ext cx="0" cy="2205474"/>
          </a:xfrm>
          <a:prstGeom prst="line">
            <a:avLst/>
          </a:prstGeom>
          <a:ln w="9525" cap="rnd">
            <a:gradFill>
              <a:gsLst>
                <a:gs pos="50000">
                  <a:schemeClr val="bg1">
                    <a:lumMod val="50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  <a:gs pos="100000">
                  <a:schemeClr val="bg1">
                    <a:lumMod val="50000"/>
                    <a:alpha val="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705350" y="3958442"/>
            <a:ext cx="2781300" cy="0"/>
          </a:xfrm>
          <a:prstGeom prst="line">
            <a:avLst/>
          </a:prstGeom>
          <a:ln w="9525" cap="rnd">
            <a:gradFill flip="none" rotWithShape="1">
              <a:gsLst>
                <a:gs pos="50000">
                  <a:schemeClr val="bg1">
                    <a:lumMod val="50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  <a:gs pos="100000">
                  <a:schemeClr val="bg1">
                    <a:lumMod val="50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705350" y="2574131"/>
            <a:ext cx="2781300" cy="0"/>
          </a:xfrm>
          <a:prstGeom prst="line">
            <a:avLst/>
          </a:prstGeom>
          <a:ln w="9525" cap="rnd">
            <a:gradFill flip="none" rotWithShape="1">
              <a:gsLst>
                <a:gs pos="50000">
                  <a:schemeClr val="bg1">
                    <a:lumMod val="50000"/>
                  </a:schemeClr>
                </a:gs>
                <a:gs pos="0">
                  <a:schemeClr val="bg1">
                    <a:lumMod val="50000"/>
                    <a:alpha val="0"/>
                  </a:schemeClr>
                </a:gs>
                <a:gs pos="100000">
                  <a:schemeClr val="bg1">
                    <a:lumMod val="50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4843638" y="2717800"/>
            <a:ext cx="2504724" cy="0"/>
          </a:xfrm>
          <a:prstGeom prst="line">
            <a:avLst/>
          </a:prstGeom>
          <a:ln>
            <a:gradFill flip="none" rotWithShape="1">
              <a:gsLst>
                <a:gs pos="70000">
                  <a:schemeClr val="bg1">
                    <a:lumMod val="65000"/>
                  </a:schemeClr>
                </a:gs>
                <a:gs pos="30000">
                  <a:schemeClr val="bg1">
                    <a:lumMod val="65000"/>
                  </a:schemeClr>
                </a:gs>
                <a:gs pos="0">
                  <a:schemeClr val="bg1">
                    <a:lumMod val="65000"/>
                    <a:alpha val="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843638" y="3814772"/>
            <a:ext cx="2504724" cy="0"/>
          </a:xfrm>
          <a:prstGeom prst="line">
            <a:avLst/>
          </a:prstGeom>
          <a:ln>
            <a:gradFill flip="none" rotWithShape="1">
              <a:gsLst>
                <a:gs pos="70000">
                  <a:schemeClr val="bg1">
                    <a:lumMod val="65000"/>
                  </a:schemeClr>
                </a:gs>
                <a:gs pos="30000">
                  <a:schemeClr val="bg1">
                    <a:lumMod val="65000"/>
                  </a:schemeClr>
                </a:gs>
                <a:gs pos="0">
                  <a:schemeClr val="bg1">
                    <a:lumMod val="65000"/>
                    <a:alpha val="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549514" y="2066925"/>
            <a:ext cx="0" cy="2364224"/>
          </a:xfrm>
          <a:prstGeom prst="line">
            <a:avLst/>
          </a:prstGeom>
          <a:ln>
            <a:gradFill>
              <a:gsLst>
                <a:gs pos="70000">
                  <a:schemeClr val="bg1">
                    <a:lumMod val="65000"/>
                  </a:schemeClr>
                </a:gs>
                <a:gs pos="30000">
                  <a:schemeClr val="bg1">
                    <a:lumMod val="65000"/>
                  </a:schemeClr>
                </a:gs>
                <a:gs pos="0">
                  <a:schemeClr val="bg1">
                    <a:lumMod val="65000"/>
                    <a:alpha val="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6642486" y="2066925"/>
            <a:ext cx="0" cy="2364224"/>
          </a:xfrm>
          <a:prstGeom prst="line">
            <a:avLst/>
          </a:prstGeom>
          <a:ln>
            <a:gradFill>
              <a:gsLst>
                <a:gs pos="70000">
                  <a:schemeClr val="bg1">
                    <a:lumMod val="65000"/>
                  </a:schemeClr>
                </a:gs>
                <a:gs pos="30000">
                  <a:schemeClr val="bg1">
                    <a:lumMod val="65000"/>
                  </a:schemeClr>
                </a:gs>
                <a:gs pos="0">
                  <a:schemeClr val="bg1">
                    <a:lumMod val="65000"/>
                    <a:alpha val="0"/>
                  </a:schemeClr>
                </a:gs>
                <a:gs pos="100000">
                  <a:schemeClr val="bg1">
                    <a:lumMod val="65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587718" y="2771776"/>
            <a:ext cx="1016564" cy="991534"/>
            <a:chOff x="5587718" y="2771776"/>
            <a:chExt cx="1016564" cy="991534"/>
          </a:xfrm>
        </p:grpSpPr>
        <p:sp>
          <p:nvSpPr>
            <p:cNvPr id="62" name="Freeform 5"/>
            <p:cNvSpPr/>
            <p:nvPr/>
          </p:nvSpPr>
          <p:spPr bwMode="auto">
            <a:xfrm>
              <a:off x="5587718" y="2771776"/>
              <a:ext cx="541013" cy="991534"/>
            </a:xfrm>
            <a:custGeom>
              <a:avLst/>
              <a:gdLst>
                <a:gd name="T0" fmla="*/ 0 w 281"/>
                <a:gd name="T1" fmla="*/ 0 h 515"/>
                <a:gd name="T2" fmla="*/ 0 w 281"/>
                <a:gd name="T3" fmla="*/ 515 h 515"/>
                <a:gd name="T4" fmla="*/ 281 w 281"/>
                <a:gd name="T5" fmla="*/ 0 h 515"/>
                <a:gd name="T6" fmla="*/ 0 w 281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515">
                  <a:moveTo>
                    <a:pt x="0" y="0"/>
                  </a:moveTo>
                  <a:lnTo>
                    <a:pt x="0" y="515"/>
                  </a:lnTo>
                  <a:lnTo>
                    <a:pt x="28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solidFill>
                <a:schemeClr val="bg1">
                  <a:lumMod val="7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5830307" y="2839161"/>
              <a:ext cx="773975" cy="924148"/>
            </a:xfrm>
            <a:custGeom>
              <a:avLst/>
              <a:gdLst>
                <a:gd name="T0" fmla="*/ 235 w 402"/>
                <a:gd name="T1" fmla="*/ 0 h 480"/>
                <a:gd name="T2" fmla="*/ 155 w 402"/>
                <a:gd name="T3" fmla="*/ 141 h 480"/>
                <a:gd name="T4" fmla="*/ 220 w 402"/>
                <a:gd name="T5" fmla="*/ 228 h 480"/>
                <a:gd name="T6" fmla="*/ 91 w 402"/>
                <a:gd name="T7" fmla="*/ 266 h 480"/>
                <a:gd name="T8" fmla="*/ 0 w 402"/>
                <a:gd name="T9" fmla="*/ 427 h 480"/>
                <a:gd name="T10" fmla="*/ 179 w 402"/>
                <a:gd name="T11" fmla="*/ 363 h 480"/>
                <a:gd name="T12" fmla="*/ 258 w 402"/>
                <a:gd name="T13" fmla="*/ 480 h 480"/>
                <a:gd name="T14" fmla="*/ 243 w 402"/>
                <a:gd name="T15" fmla="*/ 342 h 480"/>
                <a:gd name="T16" fmla="*/ 402 w 402"/>
                <a:gd name="T17" fmla="*/ 290 h 480"/>
                <a:gd name="T18" fmla="*/ 235 w 402"/>
                <a:gd name="T19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480">
                  <a:moveTo>
                    <a:pt x="235" y="0"/>
                  </a:moveTo>
                  <a:lnTo>
                    <a:pt x="155" y="141"/>
                  </a:lnTo>
                  <a:lnTo>
                    <a:pt x="220" y="228"/>
                  </a:lnTo>
                  <a:lnTo>
                    <a:pt x="91" y="266"/>
                  </a:lnTo>
                  <a:lnTo>
                    <a:pt x="0" y="427"/>
                  </a:lnTo>
                  <a:lnTo>
                    <a:pt x="179" y="363"/>
                  </a:lnTo>
                  <a:lnTo>
                    <a:pt x="258" y="480"/>
                  </a:lnTo>
                  <a:lnTo>
                    <a:pt x="243" y="342"/>
                  </a:lnTo>
                  <a:lnTo>
                    <a:pt x="402" y="290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9525">
              <a:solidFill>
                <a:schemeClr val="bg1">
                  <a:lumMod val="7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5587718" y="2771776"/>
            <a:ext cx="1016564" cy="991534"/>
            <a:chOff x="5587718" y="2771776"/>
            <a:chExt cx="1016564" cy="991534"/>
          </a:xfrm>
        </p:grpSpPr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"/>
            <a:srcRect l="3881" t="37841" r="90227" b="17354"/>
            <a:stretch>
              <a:fillRect/>
            </a:stretch>
          </p:blipFill>
          <p:spPr>
            <a:xfrm>
              <a:off x="5587718" y="2771776"/>
              <a:ext cx="541013" cy="991534"/>
            </a:xfrm>
            <a:custGeom>
              <a:avLst/>
              <a:gdLst>
                <a:gd name="connsiteX0" fmla="*/ 0 w 541013"/>
                <a:gd name="connsiteY0" fmla="*/ 0 h 991534"/>
                <a:gd name="connsiteX1" fmla="*/ 541013 w 541013"/>
                <a:gd name="connsiteY1" fmla="*/ 0 h 991534"/>
                <a:gd name="connsiteX2" fmla="*/ 0 w 541013"/>
                <a:gd name="connsiteY2" fmla="*/ 991534 h 991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1013" h="991534">
                  <a:moveTo>
                    <a:pt x="0" y="0"/>
                  </a:moveTo>
                  <a:lnTo>
                    <a:pt x="541013" y="0"/>
                  </a:lnTo>
                  <a:lnTo>
                    <a:pt x="0" y="991534"/>
                  </a:lnTo>
                  <a:close/>
                </a:path>
              </a:pathLst>
            </a:custGeom>
          </p:spPr>
        </p:pic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1"/>
            <a:srcRect l="11251" t="40180" r="80320" b="18061"/>
            <a:stretch>
              <a:fillRect/>
            </a:stretch>
          </p:blipFill>
          <p:spPr>
            <a:xfrm>
              <a:off x="5830307" y="2839161"/>
              <a:ext cx="773975" cy="924148"/>
            </a:xfrm>
            <a:custGeom>
              <a:avLst/>
              <a:gdLst>
                <a:gd name="connsiteX0" fmla="*/ 452448 w 773975"/>
                <a:gd name="connsiteY0" fmla="*/ 0 h 924148"/>
                <a:gd name="connsiteX1" fmla="*/ 773975 w 773975"/>
                <a:gd name="connsiteY1" fmla="*/ 558340 h 924148"/>
                <a:gd name="connsiteX2" fmla="*/ 467851 w 773975"/>
                <a:gd name="connsiteY2" fmla="*/ 658456 h 924148"/>
                <a:gd name="connsiteX3" fmla="*/ 496730 w 773975"/>
                <a:gd name="connsiteY3" fmla="*/ 924148 h 924148"/>
                <a:gd name="connsiteX4" fmla="*/ 344631 w 773975"/>
                <a:gd name="connsiteY4" fmla="*/ 698887 h 924148"/>
                <a:gd name="connsiteX5" fmla="*/ 0 w 773975"/>
                <a:gd name="connsiteY5" fmla="*/ 822107 h 924148"/>
                <a:gd name="connsiteX6" fmla="*/ 175204 w 773975"/>
                <a:gd name="connsiteY6" fmla="*/ 512132 h 924148"/>
                <a:gd name="connsiteX7" fmla="*/ 423569 w 773975"/>
                <a:gd name="connsiteY7" fmla="*/ 438971 h 924148"/>
                <a:gd name="connsiteX8" fmla="*/ 298423 w 773975"/>
                <a:gd name="connsiteY8" fmla="*/ 271469 h 924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3975" h="924148">
                  <a:moveTo>
                    <a:pt x="452448" y="0"/>
                  </a:moveTo>
                  <a:lnTo>
                    <a:pt x="773975" y="558340"/>
                  </a:lnTo>
                  <a:lnTo>
                    <a:pt x="467851" y="658456"/>
                  </a:lnTo>
                  <a:lnTo>
                    <a:pt x="496730" y="924148"/>
                  </a:lnTo>
                  <a:lnTo>
                    <a:pt x="344631" y="698887"/>
                  </a:lnTo>
                  <a:lnTo>
                    <a:pt x="0" y="822107"/>
                  </a:lnTo>
                  <a:lnTo>
                    <a:pt x="175204" y="512132"/>
                  </a:lnTo>
                  <a:lnTo>
                    <a:pt x="423569" y="438971"/>
                  </a:lnTo>
                  <a:lnTo>
                    <a:pt x="298423" y="271469"/>
                  </a:lnTo>
                  <a:close/>
                </a:path>
              </a:pathLst>
            </a:custGeom>
          </p:spPr>
        </p:pic>
      </p:grpSp>
      <p:sp>
        <p:nvSpPr>
          <p:cNvPr id="40" name="文本框 39"/>
          <p:cNvSpPr txBox="1"/>
          <p:nvPr/>
        </p:nvSpPr>
        <p:spPr>
          <a:xfrm>
            <a:off x="5119687" y="5660218"/>
            <a:ext cx="195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什么是锐普？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486275" y="5895847"/>
            <a:ext cx="3219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What is Rapidesign</a:t>
            </a:r>
            <a:r>
              <a: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？</a:t>
            </a:r>
            <a:endParaRPr lang="zh-CN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7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xit" presetSubtype="2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6" presetClass="exit" presetSubtype="32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6" presetClass="exit" presetSubtype="32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xit" presetSubtype="8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2" presetClass="exit" presetSubtype="4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3" presetClass="entr" presetSubtype="16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3" presetClass="entr" presetSubtype="16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3" presetClass="entr" presetSubtype="16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58" grpId="0" animBg="1"/>
      <p:bldP spid="60" grpId="0" animBg="1"/>
      <p:bldP spid="64" grpId="0" animBg="1"/>
      <p:bldP spid="65" grpId="0" animBg="1"/>
      <p:bldP spid="68" grpId="0" animBg="1"/>
      <p:bldP spid="69" grpId="0" animBg="1"/>
      <p:bldP spid="90" grpId="0" animBg="1"/>
      <p:bldP spid="91" grpId="0" animBg="1"/>
      <p:bldP spid="93" grpId="0" animBg="1"/>
      <p:bldP spid="89" grpId="0" animBg="1"/>
      <p:bldP spid="92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锐普10年最终版（倒放V1）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169" y="1"/>
            <a:ext cx="12191664" cy="6858000"/>
            <a:chOff x="169" y="1"/>
            <a:chExt cx="12191664" cy="6858000"/>
          </a:xfrm>
        </p:grpSpPr>
        <p:sp>
          <p:nvSpPr>
            <p:cNvPr id="3" name="矩形 2"/>
            <p:cNvSpPr/>
            <p:nvPr/>
          </p:nvSpPr>
          <p:spPr>
            <a:xfrm>
              <a:off x="169" y="1"/>
              <a:ext cx="12191664" cy="6858000"/>
            </a:xfrm>
            <a:prstGeom prst="rect">
              <a:avLst/>
            </a:prstGeom>
            <a:gradFill flip="none" rotWithShape="1">
              <a:gsLst>
                <a:gs pos="0">
                  <a:srgbClr val="1F2739"/>
                </a:gs>
                <a:gs pos="95000">
                  <a:srgbClr val="181E2D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  <p:sp>
          <p:nvSpPr>
            <p:cNvPr id="4" name="PA_椭圆 3"/>
            <p:cNvSpPr/>
            <p:nvPr>
              <p:custDataLst>
                <p:tags r:id="rId4"/>
              </p:custDataLst>
            </p:nvPr>
          </p:nvSpPr>
          <p:spPr>
            <a:xfrm>
              <a:off x="5993607" y="3326607"/>
              <a:ext cx="204788" cy="20478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FF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15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119687" y="5660218"/>
            <a:ext cx="195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</a:rPr>
              <a:t>这就是锐普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86275" y="5895847"/>
            <a:ext cx="3219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This is Rapidesign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41477" y="-679938"/>
            <a:ext cx="504092" cy="504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69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69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6" grpId="0"/>
      <p:bldP spid="7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742150" y="2494086"/>
            <a:ext cx="1998625" cy="1191258"/>
            <a:chOff x="6095999" y="1139575"/>
            <a:chExt cx="1762125" cy="1050295"/>
          </a:xfrm>
        </p:grpSpPr>
        <p:sp>
          <p:nvSpPr>
            <p:cNvPr id="5" name="任意多边形 82"/>
            <p:cNvSpPr/>
            <p:nvPr/>
          </p:nvSpPr>
          <p:spPr>
            <a:xfrm>
              <a:off x="6133285" y="1999369"/>
              <a:ext cx="1305165" cy="190501"/>
            </a:xfrm>
            <a:custGeom>
              <a:avLst/>
              <a:gdLst/>
              <a:ahLst/>
              <a:cxnLst/>
              <a:rect l="l" t="t" r="r" b="b"/>
              <a:pathLst>
                <a:path w="1305165" h="190501">
                  <a:moveTo>
                    <a:pt x="988658" y="74103"/>
                  </a:moveTo>
                  <a:lnTo>
                    <a:pt x="1001648" y="112543"/>
                  </a:lnTo>
                  <a:lnTo>
                    <a:pt x="975491" y="112543"/>
                  </a:lnTo>
                  <a:close/>
                  <a:moveTo>
                    <a:pt x="93308" y="74103"/>
                  </a:moveTo>
                  <a:lnTo>
                    <a:pt x="106298" y="112543"/>
                  </a:lnTo>
                  <a:lnTo>
                    <a:pt x="80141" y="112543"/>
                  </a:lnTo>
                  <a:close/>
                  <a:moveTo>
                    <a:pt x="1091982" y="60672"/>
                  </a:moveTo>
                  <a:lnTo>
                    <a:pt x="1097835" y="60672"/>
                  </a:lnTo>
                  <a:cubicBezTo>
                    <a:pt x="1104397" y="60672"/>
                    <a:pt x="1109156" y="62052"/>
                    <a:pt x="1112113" y="64812"/>
                  </a:cubicBezTo>
                  <a:cubicBezTo>
                    <a:pt x="1115246" y="67750"/>
                    <a:pt x="1116813" y="71362"/>
                    <a:pt x="1116813" y="75650"/>
                  </a:cubicBezTo>
                  <a:cubicBezTo>
                    <a:pt x="1116813" y="79937"/>
                    <a:pt x="1115246" y="83579"/>
                    <a:pt x="1112113" y="86575"/>
                  </a:cubicBezTo>
                  <a:cubicBezTo>
                    <a:pt x="1109216" y="89336"/>
                    <a:pt x="1104457" y="90716"/>
                    <a:pt x="1097835" y="90716"/>
                  </a:cubicBezTo>
                  <a:lnTo>
                    <a:pt x="1091982" y="90716"/>
                  </a:lnTo>
                  <a:close/>
                  <a:moveTo>
                    <a:pt x="749082" y="60672"/>
                  </a:moveTo>
                  <a:lnTo>
                    <a:pt x="754935" y="60672"/>
                  </a:lnTo>
                  <a:cubicBezTo>
                    <a:pt x="761497" y="60672"/>
                    <a:pt x="766256" y="62052"/>
                    <a:pt x="769213" y="64812"/>
                  </a:cubicBezTo>
                  <a:cubicBezTo>
                    <a:pt x="772346" y="67750"/>
                    <a:pt x="773913" y="71362"/>
                    <a:pt x="773913" y="75650"/>
                  </a:cubicBezTo>
                  <a:cubicBezTo>
                    <a:pt x="773913" y="79937"/>
                    <a:pt x="772346" y="83579"/>
                    <a:pt x="769213" y="86575"/>
                  </a:cubicBezTo>
                  <a:cubicBezTo>
                    <a:pt x="766316" y="89336"/>
                    <a:pt x="761557" y="90716"/>
                    <a:pt x="754935" y="90716"/>
                  </a:cubicBezTo>
                  <a:lnTo>
                    <a:pt x="749082" y="90716"/>
                  </a:lnTo>
                  <a:close/>
                  <a:moveTo>
                    <a:pt x="1160066" y="36813"/>
                  </a:moveTo>
                  <a:lnTo>
                    <a:pt x="1203719" y="99465"/>
                  </a:lnTo>
                  <a:lnTo>
                    <a:pt x="1203719" y="157433"/>
                  </a:lnTo>
                  <a:lnTo>
                    <a:pt x="1235089" y="157433"/>
                  </a:lnTo>
                  <a:lnTo>
                    <a:pt x="1235089" y="99465"/>
                  </a:lnTo>
                  <a:lnTo>
                    <a:pt x="1280245" y="36813"/>
                  </a:lnTo>
                  <a:lnTo>
                    <a:pt x="1242247" y="36813"/>
                  </a:lnTo>
                  <a:lnTo>
                    <a:pt x="1220332" y="69685"/>
                  </a:lnTo>
                  <a:lnTo>
                    <a:pt x="1197534" y="36813"/>
                  </a:lnTo>
                  <a:close/>
                  <a:moveTo>
                    <a:pt x="1060612" y="36813"/>
                  </a:moveTo>
                  <a:lnTo>
                    <a:pt x="1060612" y="157433"/>
                  </a:lnTo>
                  <a:lnTo>
                    <a:pt x="1091982" y="157433"/>
                  </a:lnTo>
                  <a:lnTo>
                    <a:pt x="1091982" y="111129"/>
                  </a:lnTo>
                  <a:lnTo>
                    <a:pt x="1121938" y="157433"/>
                  </a:lnTo>
                  <a:lnTo>
                    <a:pt x="1160908" y="157433"/>
                  </a:lnTo>
                  <a:lnTo>
                    <a:pt x="1122999" y="107948"/>
                  </a:lnTo>
                  <a:cubicBezTo>
                    <a:pt x="1130127" y="106357"/>
                    <a:pt x="1135723" y="103529"/>
                    <a:pt x="1139788" y="99465"/>
                  </a:cubicBezTo>
                  <a:cubicBezTo>
                    <a:pt x="1146151" y="93102"/>
                    <a:pt x="1149332" y="84589"/>
                    <a:pt x="1149332" y="73927"/>
                  </a:cubicBezTo>
                  <a:cubicBezTo>
                    <a:pt x="1149332" y="64619"/>
                    <a:pt x="1146563" y="56518"/>
                    <a:pt x="1141025" y="49626"/>
                  </a:cubicBezTo>
                  <a:cubicBezTo>
                    <a:pt x="1134192" y="41084"/>
                    <a:pt x="1123646" y="36813"/>
                    <a:pt x="1109390" y="36813"/>
                  </a:cubicBezTo>
                  <a:close/>
                  <a:moveTo>
                    <a:pt x="971780" y="36813"/>
                  </a:moveTo>
                  <a:lnTo>
                    <a:pt x="925387" y="157433"/>
                  </a:lnTo>
                  <a:lnTo>
                    <a:pt x="958525" y="157433"/>
                  </a:lnTo>
                  <a:lnTo>
                    <a:pt x="966831" y="136402"/>
                  </a:lnTo>
                  <a:lnTo>
                    <a:pt x="1010131" y="136402"/>
                  </a:lnTo>
                  <a:lnTo>
                    <a:pt x="1017907" y="157433"/>
                  </a:lnTo>
                  <a:lnTo>
                    <a:pt x="1051398" y="157433"/>
                  </a:lnTo>
                  <a:lnTo>
                    <a:pt x="1005978" y="36813"/>
                  </a:lnTo>
                  <a:close/>
                  <a:moveTo>
                    <a:pt x="717712" y="36813"/>
                  </a:moveTo>
                  <a:lnTo>
                    <a:pt x="717712" y="157433"/>
                  </a:lnTo>
                  <a:lnTo>
                    <a:pt x="749082" y="157433"/>
                  </a:lnTo>
                  <a:lnTo>
                    <a:pt x="749082" y="111129"/>
                  </a:lnTo>
                  <a:lnTo>
                    <a:pt x="779038" y="157433"/>
                  </a:lnTo>
                  <a:lnTo>
                    <a:pt x="818008" y="157433"/>
                  </a:lnTo>
                  <a:lnTo>
                    <a:pt x="780099" y="107948"/>
                  </a:lnTo>
                  <a:cubicBezTo>
                    <a:pt x="787227" y="106357"/>
                    <a:pt x="792823" y="103529"/>
                    <a:pt x="796888" y="99465"/>
                  </a:cubicBezTo>
                  <a:cubicBezTo>
                    <a:pt x="803251" y="93102"/>
                    <a:pt x="806432" y="84589"/>
                    <a:pt x="806432" y="73927"/>
                  </a:cubicBezTo>
                  <a:cubicBezTo>
                    <a:pt x="806432" y="64619"/>
                    <a:pt x="803663" y="56518"/>
                    <a:pt x="798125" y="49626"/>
                  </a:cubicBezTo>
                  <a:cubicBezTo>
                    <a:pt x="791292" y="41084"/>
                    <a:pt x="780747" y="36813"/>
                    <a:pt x="766490" y="36813"/>
                  </a:cubicBezTo>
                  <a:close/>
                  <a:moveTo>
                    <a:pt x="631987" y="36813"/>
                  </a:moveTo>
                  <a:lnTo>
                    <a:pt x="631987" y="157433"/>
                  </a:lnTo>
                  <a:lnTo>
                    <a:pt x="700648" y="157433"/>
                  </a:lnTo>
                  <a:lnTo>
                    <a:pt x="700648" y="131277"/>
                  </a:lnTo>
                  <a:lnTo>
                    <a:pt x="663357" y="131277"/>
                  </a:lnTo>
                  <a:lnTo>
                    <a:pt x="663357" y="109715"/>
                  </a:lnTo>
                  <a:lnTo>
                    <a:pt x="698615" y="109715"/>
                  </a:lnTo>
                  <a:lnTo>
                    <a:pt x="698615" y="83559"/>
                  </a:lnTo>
                  <a:lnTo>
                    <a:pt x="663357" y="83559"/>
                  </a:lnTo>
                  <a:lnTo>
                    <a:pt x="663357" y="62969"/>
                  </a:lnTo>
                  <a:lnTo>
                    <a:pt x="700648" y="62969"/>
                  </a:lnTo>
                  <a:lnTo>
                    <a:pt x="700648" y="36813"/>
                  </a:lnTo>
                  <a:close/>
                  <a:moveTo>
                    <a:pt x="495525" y="36813"/>
                  </a:moveTo>
                  <a:lnTo>
                    <a:pt x="546248" y="157433"/>
                  </a:lnTo>
                  <a:lnTo>
                    <a:pt x="570637" y="157433"/>
                  </a:lnTo>
                  <a:lnTo>
                    <a:pt x="622066" y="36813"/>
                  </a:lnTo>
                  <a:lnTo>
                    <a:pt x="588045" y="36813"/>
                  </a:lnTo>
                  <a:lnTo>
                    <a:pt x="558707" y="110157"/>
                  </a:lnTo>
                  <a:lnTo>
                    <a:pt x="529635" y="36813"/>
                  </a:lnTo>
                  <a:close/>
                  <a:moveTo>
                    <a:pt x="451012" y="36813"/>
                  </a:moveTo>
                  <a:lnTo>
                    <a:pt x="451012" y="157433"/>
                  </a:lnTo>
                  <a:lnTo>
                    <a:pt x="482382" y="157433"/>
                  </a:lnTo>
                  <a:lnTo>
                    <a:pt x="482382" y="36813"/>
                  </a:lnTo>
                  <a:close/>
                  <a:moveTo>
                    <a:pt x="308137" y="36813"/>
                  </a:moveTo>
                  <a:lnTo>
                    <a:pt x="308137" y="157433"/>
                  </a:lnTo>
                  <a:lnTo>
                    <a:pt x="339507" y="157433"/>
                  </a:lnTo>
                  <a:lnTo>
                    <a:pt x="339507" y="83559"/>
                  </a:lnTo>
                  <a:lnTo>
                    <a:pt x="397210" y="157433"/>
                  </a:lnTo>
                  <a:lnTo>
                    <a:pt x="428581" y="157433"/>
                  </a:lnTo>
                  <a:lnTo>
                    <a:pt x="428581" y="36813"/>
                  </a:lnTo>
                  <a:lnTo>
                    <a:pt x="397210" y="36813"/>
                  </a:lnTo>
                  <a:lnTo>
                    <a:pt x="397210" y="110599"/>
                  </a:lnTo>
                  <a:lnTo>
                    <a:pt x="339507" y="36813"/>
                  </a:lnTo>
                  <a:close/>
                  <a:moveTo>
                    <a:pt x="165262" y="36813"/>
                  </a:moveTo>
                  <a:lnTo>
                    <a:pt x="165262" y="157433"/>
                  </a:lnTo>
                  <a:lnTo>
                    <a:pt x="196632" y="157433"/>
                  </a:lnTo>
                  <a:lnTo>
                    <a:pt x="196632" y="83559"/>
                  </a:lnTo>
                  <a:lnTo>
                    <a:pt x="254335" y="157433"/>
                  </a:lnTo>
                  <a:lnTo>
                    <a:pt x="285706" y="157433"/>
                  </a:lnTo>
                  <a:lnTo>
                    <a:pt x="285706" y="36813"/>
                  </a:lnTo>
                  <a:lnTo>
                    <a:pt x="254335" y="36813"/>
                  </a:lnTo>
                  <a:lnTo>
                    <a:pt x="254335" y="110599"/>
                  </a:lnTo>
                  <a:lnTo>
                    <a:pt x="196632" y="36813"/>
                  </a:lnTo>
                  <a:close/>
                  <a:moveTo>
                    <a:pt x="76430" y="36813"/>
                  </a:moveTo>
                  <a:lnTo>
                    <a:pt x="30037" y="157433"/>
                  </a:lnTo>
                  <a:lnTo>
                    <a:pt x="63175" y="157433"/>
                  </a:lnTo>
                  <a:lnTo>
                    <a:pt x="71481" y="136402"/>
                  </a:lnTo>
                  <a:lnTo>
                    <a:pt x="114781" y="136402"/>
                  </a:lnTo>
                  <a:lnTo>
                    <a:pt x="122557" y="157433"/>
                  </a:lnTo>
                  <a:lnTo>
                    <a:pt x="156048" y="157433"/>
                  </a:lnTo>
                  <a:lnTo>
                    <a:pt x="110628" y="36813"/>
                  </a:lnTo>
                  <a:close/>
                  <a:moveTo>
                    <a:pt x="872484" y="33896"/>
                  </a:moveTo>
                  <a:cubicBezTo>
                    <a:pt x="859523" y="33896"/>
                    <a:pt x="849155" y="38221"/>
                    <a:pt x="841379" y="46871"/>
                  </a:cubicBezTo>
                  <a:cubicBezTo>
                    <a:pt x="834722" y="54226"/>
                    <a:pt x="831393" y="63493"/>
                    <a:pt x="831393" y="74674"/>
                  </a:cubicBezTo>
                  <a:cubicBezTo>
                    <a:pt x="831393" y="85382"/>
                    <a:pt x="834609" y="93385"/>
                    <a:pt x="841042" y="98680"/>
                  </a:cubicBezTo>
                  <a:cubicBezTo>
                    <a:pt x="843284" y="100505"/>
                    <a:pt x="845998" y="102093"/>
                    <a:pt x="849185" y="103447"/>
                  </a:cubicBezTo>
                  <a:cubicBezTo>
                    <a:pt x="851192" y="104329"/>
                    <a:pt x="856090" y="105918"/>
                    <a:pt x="863879" y="108213"/>
                  </a:cubicBezTo>
                  <a:cubicBezTo>
                    <a:pt x="870311" y="110058"/>
                    <a:pt x="874885" y="111873"/>
                    <a:pt x="877599" y="113658"/>
                  </a:cubicBezTo>
                  <a:cubicBezTo>
                    <a:pt x="881258" y="116039"/>
                    <a:pt x="883088" y="119014"/>
                    <a:pt x="883088" y="122585"/>
                  </a:cubicBezTo>
                  <a:cubicBezTo>
                    <a:pt x="883088" y="126513"/>
                    <a:pt x="881435" y="129547"/>
                    <a:pt x="878129" y="131689"/>
                  </a:cubicBezTo>
                  <a:cubicBezTo>
                    <a:pt x="875295" y="133594"/>
                    <a:pt x="871842" y="134546"/>
                    <a:pt x="867768" y="134546"/>
                  </a:cubicBezTo>
                  <a:cubicBezTo>
                    <a:pt x="858737" y="134546"/>
                    <a:pt x="849498" y="130275"/>
                    <a:pt x="840053" y="121733"/>
                  </a:cubicBezTo>
                  <a:lnTo>
                    <a:pt x="826621" y="147006"/>
                  </a:lnTo>
                  <a:cubicBezTo>
                    <a:pt x="839523" y="156137"/>
                    <a:pt x="853514" y="160703"/>
                    <a:pt x="868595" y="160703"/>
                  </a:cubicBezTo>
                  <a:cubicBezTo>
                    <a:pt x="875783" y="160703"/>
                    <a:pt x="882498" y="159611"/>
                    <a:pt x="888743" y="157429"/>
                  </a:cubicBezTo>
                  <a:cubicBezTo>
                    <a:pt x="906652" y="151236"/>
                    <a:pt x="915607" y="137936"/>
                    <a:pt x="915607" y="117530"/>
                  </a:cubicBezTo>
                  <a:cubicBezTo>
                    <a:pt x="915607" y="109568"/>
                    <a:pt x="913570" y="103051"/>
                    <a:pt x="909498" y="97979"/>
                  </a:cubicBezTo>
                  <a:cubicBezTo>
                    <a:pt x="904778" y="92021"/>
                    <a:pt x="896870" y="87421"/>
                    <a:pt x="885776" y="84177"/>
                  </a:cubicBezTo>
                  <a:cubicBezTo>
                    <a:pt x="876924" y="81576"/>
                    <a:pt x="871613" y="79743"/>
                    <a:pt x="869842" y="78678"/>
                  </a:cubicBezTo>
                  <a:cubicBezTo>
                    <a:pt x="865889" y="76372"/>
                    <a:pt x="863912" y="73623"/>
                    <a:pt x="863912" y="70431"/>
                  </a:cubicBezTo>
                  <a:cubicBezTo>
                    <a:pt x="863912" y="67178"/>
                    <a:pt x="865418" y="64577"/>
                    <a:pt x="868430" y="62625"/>
                  </a:cubicBezTo>
                  <a:cubicBezTo>
                    <a:pt x="871088" y="60910"/>
                    <a:pt x="874100" y="60053"/>
                    <a:pt x="877467" y="60053"/>
                  </a:cubicBezTo>
                  <a:cubicBezTo>
                    <a:pt x="884437" y="60053"/>
                    <a:pt x="891347" y="62733"/>
                    <a:pt x="898198" y="68094"/>
                  </a:cubicBezTo>
                  <a:lnTo>
                    <a:pt x="910746" y="43705"/>
                  </a:lnTo>
                  <a:cubicBezTo>
                    <a:pt x="898257" y="37166"/>
                    <a:pt x="885503" y="33896"/>
                    <a:pt x="872484" y="33896"/>
                  </a:cubicBezTo>
                  <a:close/>
                  <a:moveTo>
                    <a:pt x="0" y="0"/>
                  </a:moveTo>
                  <a:lnTo>
                    <a:pt x="1305165" y="0"/>
                  </a:lnTo>
                  <a:lnTo>
                    <a:pt x="1305165" y="190501"/>
                  </a:lnTo>
                  <a:lnTo>
                    <a:pt x="0" y="190501"/>
                  </a:lnTo>
                  <a:close/>
                </a:path>
              </a:pathLst>
            </a:custGeom>
            <a:solidFill>
              <a:srgbClr val="BC12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1"/>
            <a:srcRect l="23994" t="25793" r="17967" b="40807"/>
            <a:stretch>
              <a:fillRect/>
            </a:stretch>
          </p:blipFill>
          <p:spPr>
            <a:xfrm>
              <a:off x="6095999" y="1139575"/>
              <a:ext cx="1762125" cy="857251"/>
            </a:xfrm>
            <a:prstGeom prst="rect">
              <a:avLst/>
            </a:prstGeom>
          </p:spPr>
        </p:pic>
      </p:grpSp>
      <p:sp>
        <p:nvSpPr>
          <p:cNvPr id="7" name="矩形 6"/>
          <p:cNvSpPr/>
          <p:nvPr/>
        </p:nvSpPr>
        <p:spPr>
          <a:xfrm>
            <a:off x="6541477" y="-679938"/>
            <a:ext cx="504092" cy="5040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410075" y="5660218"/>
            <a:ext cx="3371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十年历程，初心不忘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92062" y="5895847"/>
            <a:ext cx="4407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Ten Years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，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Initial Mind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9610" y="2817267"/>
            <a:ext cx="1432781" cy="12234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-0.09167 0 " pathEditMode="relative" rAng="0" ptsTypes="AA">
                                      <p:cBhvr>
                                        <p:cTn id="15" dur="1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39414 -2.96296E-6 L -0.01797 -2.96296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12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/>
      <p:bldP spid="9" grpId="0"/>
    </p:bldLst>
  </p:timing>
</p:sld>
</file>

<file path=ppt/tags/tag1.xml><?xml version="1.0" encoding="utf-8"?>
<p:tagLst xmlns:p="http://schemas.openxmlformats.org/presentationml/2006/main">
  <p:tag name="PA" val="v4.1.0"/>
</p:tagLst>
</file>

<file path=ppt/tags/tag2.xml><?xml version="1.0" encoding="utf-8"?>
<p:tagLst xmlns:p="http://schemas.openxmlformats.org/presentationml/2006/main">
  <p:tag name="PA" val="v4.1.0"/>
</p:tagLst>
</file>

<file path=ppt/tags/tag3.xml><?xml version="1.0" encoding="utf-8"?>
<p:tagLst xmlns:p="http://schemas.openxmlformats.org/presentationml/2006/main">
  <p:tag name="PA" val="v4.1.0"/>
</p:tagLst>
</file>

<file path=ppt/tags/tag4.xml><?xml version="1.0" encoding="utf-8"?>
<p:tagLst xmlns:p="http://schemas.openxmlformats.org/presentationml/2006/main">
  <p:tag name="PA" val="v4.1.0"/>
</p:tagLst>
</file>

<file path=ppt/tags/tag5.xml><?xml version="1.0" encoding="utf-8"?>
<p:tagLst xmlns:p="http://schemas.openxmlformats.org/presentationml/2006/main">
  <p:tag name="PA" val="v4.1.0"/>
</p:tagLst>
</file>

<file path=ppt/tags/tag6.xml><?xml version="1.0" encoding="utf-8"?>
<p:tagLst xmlns:p="http://schemas.openxmlformats.org/presentationml/2006/main">
  <p:tag name="PA" val="v4.1.0"/>
</p:tagLst>
</file>

<file path=ppt/tags/tag7.xml><?xml version="1.0" encoding="utf-8"?>
<p:tagLst xmlns:p="http://schemas.openxmlformats.org/presentationml/2006/main">
  <p:tag name="PA" val="v4.1.0"/>
</p:tagLst>
</file>

<file path=ppt/tags/tag8.xml><?xml version="1.0" encoding="utf-8"?>
<p:tagLst xmlns:p="http://schemas.openxmlformats.org/presentationml/2006/main">
  <p:tag name="PA" val="v4.1.0"/>
</p:tagLst>
</file>

<file path=ppt/tags/tag9.xml><?xml version="1.0" encoding="utf-8"?>
<p:tagLst xmlns:p="http://schemas.openxmlformats.org/presentationml/2006/main">
  <p:tag name="PA" val="v4.1.0"/>
</p:tagLst>
</file>

<file path=ppt/tags/tag10.xml><?xml version="1.0" encoding="utf-8"?>
<p:tagLst xmlns:p="http://schemas.openxmlformats.org/presentationml/2006/main">
  <p:tag name="PA" val="v4.1.0"/>
</p:tagLst>
</file>

<file path=ppt/tags/tag11.xml><?xml version="1.0" encoding="utf-8"?>
<p:tagLst xmlns:p="http://schemas.openxmlformats.org/presentationml/2006/main">
  <p:tag name="PA" val="v4.1.0"/>
</p:tagLst>
</file>

<file path=ppt/tags/tag12.xml><?xml version="1.0" encoding="utf-8"?>
<p:tagLst xmlns:p="http://schemas.openxmlformats.org/presentationml/2006/main">
  <p:tag name="PA" val="v4.1.0"/>
</p:tagLst>
</file>

<file path=ppt/tags/tag13.xml><?xml version="1.0" encoding="utf-8"?>
<p:tagLst xmlns:p="http://schemas.openxmlformats.org/presentationml/2006/main">
  <p:tag name="PA" val="v4.1.0"/>
</p:tagLst>
</file>

<file path=ppt/tags/tag14.xml><?xml version="1.0" encoding="utf-8"?>
<p:tagLst xmlns:p="http://schemas.openxmlformats.org/presentationml/2006/main">
  <p:tag name="PA" val="v4.1.0"/>
</p:tagLst>
</file>

<file path=ppt/tags/tag15.xml><?xml version="1.0" encoding="utf-8"?>
<p:tagLst xmlns:p="http://schemas.openxmlformats.org/presentationml/2006/main">
  <p:tag name="PA" val="v4.1.0"/>
</p:tagLst>
</file>

<file path=ppt/tags/tag16.xml><?xml version="1.0" encoding="utf-8"?>
<p:tagLst xmlns:p="http://schemas.openxmlformats.org/presentationml/2006/main">
  <p:tag name="PA" val="v4.1.0"/>
</p:tagLst>
</file>

<file path=ppt/tags/tag17.xml><?xml version="1.0" encoding="utf-8"?>
<p:tagLst xmlns:p="http://schemas.openxmlformats.org/presentationml/2006/main">
  <p:tag name="PA" val="v4.1.0"/>
</p:tagLst>
</file>

<file path=ppt/tags/tag18.xml><?xml version="1.0" encoding="utf-8"?>
<p:tagLst xmlns:p="http://schemas.openxmlformats.org/presentationml/2006/main">
  <p:tag name="PA" val="v4.1.0"/>
</p:tagLst>
</file>

<file path=ppt/tags/tag19.xml><?xml version="1.0" encoding="utf-8"?>
<p:tagLst xmlns:p="http://schemas.openxmlformats.org/presentationml/2006/main">
  <p:tag name="PA" val="v4.1.0"/>
</p:tagLst>
</file>

<file path=ppt/tags/tag20.xml><?xml version="1.0" encoding="utf-8"?>
<p:tagLst xmlns:p="http://schemas.openxmlformats.org/presentationml/2006/main">
  <p:tag name="PA" val="v4.1.0"/>
</p:tagLst>
</file>

<file path=ppt/tags/tag21.xml><?xml version="1.0" encoding="utf-8"?>
<p:tagLst xmlns:p="http://schemas.openxmlformats.org/presentationml/2006/main">
  <p:tag name="PA" val="v4.1.0"/>
</p:tagLst>
</file>

<file path=ppt/tags/tag22.xml><?xml version="1.0" encoding="utf-8"?>
<p:tagLst xmlns:p="http://schemas.openxmlformats.org/presentationml/2006/main">
  <p:tag name="PA" val="v4.1.0"/>
</p:tagLst>
</file>

<file path=ppt/tags/tag23.xml><?xml version="1.0" encoding="utf-8"?>
<p:tagLst xmlns:p="http://schemas.openxmlformats.org/presentationml/2006/main">
  <p:tag name="PA" val="v4.1.0"/>
</p:tagLst>
</file>

<file path=ppt/tags/tag24.xml><?xml version="1.0" encoding="utf-8"?>
<p:tagLst xmlns:p="http://schemas.openxmlformats.org/presentationml/2006/main">
  <p:tag name="PA" val="v4.1.0"/>
</p:tagLst>
</file>

<file path=ppt/tags/tag25.xml><?xml version="1.0" encoding="utf-8"?>
<p:tagLst xmlns:p="http://schemas.openxmlformats.org/presentationml/2006/main">
  <p:tag name="PA" val="v4.1.0"/>
</p:tagLst>
</file>

<file path=ppt/tags/tag26.xml><?xml version="1.0" encoding="utf-8"?>
<p:tagLst xmlns:p="http://schemas.openxmlformats.org/presentationml/2006/main">
  <p:tag name="PA" val="v4.1.0"/>
</p:tagLst>
</file>

<file path=ppt/tags/tag27.xml><?xml version="1.0" encoding="utf-8"?>
<p:tagLst xmlns:p="http://schemas.openxmlformats.org/presentationml/2006/main">
  <p:tag name="PA" val="v4.1.0"/>
</p:tagLst>
</file>

<file path=ppt/tags/tag28.xml><?xml version="1.0" encoding="utf-8"?>
<p:tagLst xmlns:p="http://schemas.openxmlformats.org/presentationml/2006/main">
  <p:tag name="PA" val="v4.1.0"/>
</p:tagLst>
</file>

<file path=ppt/tags/tag29.xml><?xml version="1.0" encoding="utf-8"?>
<p:tagLst xmlns:p="http://schemas.openxmlformats.org/presentationml/2006/main">
  <p:tag name="PA" val="v4.1.0"/>
</p:tagLst>
</file>

<file path=ppt/tags/tag30.xml><?xml version="1.0" encoding="utf-8"?>
<p:tagLst xmlns:p="http://schemas.openxmlformats.org/presentationml/2006/main">
  <p:tag name="PA" val="v4.1.0"/>
</p:tagLst>
</file>

<file path=ppt/tags/tag31.xml><?xml version="1.0" encoding="utf-8"?>
<p:tagLst xmlns:p="http://schemas.openxmlformats.org/presentationml/2006/main">
  <p:tag name="PA" val="v4.1.0"/>
</p:tagLst>
</file>

<file path=ppt/tags/tag32.xml><?xml version="1.0" encoding="utf-8"?>
<p:tagLst xmlns:p="http://schemas.openxmlformats.org/presentationml/2006/main">
  <p:tag name="PA" val="v4.1.0"/>
</p:tagLst>
</file>

<file path=ppt/tags/tag33.xml><?xml version="1.0" encoding="utf-8"?>
<p:tagLst xmlns:p="http://schemas.openxmlformats.org/presentationml/2006/main">
  <p:tag name="PA" val="v4.1.0"/>
</p:tagLst>
</file>

<file path=ppt/tags/tag34.xml><?xml version="1.0" encoding="utf-8"?>
<p:tagLst xmlns:p="http://schemas.openxmlformats.org/presentationml/2006/main">
  <p:tag name="PA" val="v4.1.0"/>
</p:tagLst>
</file>

<file path=ppt/tags/tag35.xml><?xml version="1.0" encoding="utf-8"?>
<p:tagLst xmlns:p="http://schemas.openxmlformats.org/presentationml/2006/main">
  <p:tag name="PA" val="v4.1.0"/>
</p:tagLst>
</file>

<file path=ppt/tags/tag36.xml><?xml version="1.0" encoding="utf-8"?>
<p:tagLst xmlns:p="http://schemas.openxmlformats.org/presentationml/2006/main">
  <p:tag name="PA" val="v4.1.0"/>
</p:tagLst>
</file>

<file path=ppt/tags/tag37.xml><?xml version="1.0" encoding="utf-8"?>
<p:tagLst xmlns:p="http://schemas.openxmlformats.org/presentationml/2006/main">
  <p:tag name="PA" val="v4.1.0"/>
</p:tagLst>
</file>

<file path=ppt/tags/tag38.xml><?xml version="1.0" encoding="utf-8"?>
<p:tagLst xmlns:p="http://schemas.openxmlformats.org/presentationml/2006/main">
  <p:tag name="PA" val="v4.1.0"/>
</p:tagLst>
</file>

<file path=ppt/tags/tag39.xml><?xml version="1.0" encoding="utf-8"?>
<p:tagLst xmlns:p="http://schemas.openxmlformats.org/presentationml/2006/main">
  <p:tag name="PA" val="v4.1.0"/>
</p:tagLst>
</file>

<file path=ppt/tags/tag40.xml><?xml version="1.0" encoding="utf-8"?>
<p:tagLst xmlns:p="http://schemas.openxmlformats.org/presentationml/2006/main">
  <p:tag name="PA" val="v4.1.0"/>
</p:tagLst>
</file>

<file path=ppt/tags/tag41.xml><?xml version="1.0" encoding="utf-8"?>
<p:tagLst xmlns:p="http://schemas.openxmlformats.org/presentationml/2006/main">
  <p:tag name="PA" val="v4.1.0"/>
</p:tagLst>
</file>

<file path=ppt/tags/tag42.xml><?xml version="1.0" encoding="utf-8"?>
<p:tagLst xmlns:p="http://schemas.openxmlformats.org/presentationml/2006/main">
  <p:tag name="PA" val="v4.1.0"/>
</p:tagLst>
</file>

<file path=ppt/tags/tag43.xml><?xml version="1.0" encoding="utf-8"?>
<p:tagLst xmlns:p="http://schemas.openxmlformats.org/presentationml/2006/main">
  <p:tag name="PA" val="v4.1.0"/>
</p:tagLst>
</file>

<file path=ppt/tags/tag44.xml><?xml version="1.0" encoding="utf-8"?>
<p:tagLst xmlns:p="http://schemas.openxmlformats.org/presentationml/2006/main">
  <p:tag name="PA" val="v4.1.0"/>
</p:tagLst>
</file>

<file path=ppt/tags/tag45.xml><?xml version="1.0" encoding="utf-8"?>
<p:tagLst xmlns:p="http://schemas.openxmlformats.org/presentationml/2006/main">
  <p:tag name="PA" val="v4.1.0"/>
</p:tagLst>
</file>

<file path=ppt/tags/tag46.xml><?xml version="1.0" encoding="utf-8"?>
<p:tagLst xmlns:p="http://schemas.openxmlformats.org/presentationml/2006/main">
  <p:tag name="PA" val="v4.1.0"/>
</p:tagLst>
</file>

<file path=ppt/tags/tag47.xml><?xml version="1.0" encoding="utf-8"?>
<p:tagLst xmlns:p="http://schemas.openxmlformats.org/presentationml/2006/main">
  <p:tag name="PA" val="v4.1.0"/>
</p:tagLst>
</file>

<file path=ppt/tags/tag48.xml><?xml version="1.0" encoding="utf-8"?>
<p:tagLst xmlns:p="http://schemas.openxmlformats.org/presentationml/2006/main">
  <p:tag name="PA" val="v4.1.0"/>
</p:tagLst>
</file>

<file path=ppt/tags/tag49.xml><?xml version="1.0" encoding="utf-8"?>
<p:tagLst xmlns:p="http://schemas.openxmlformats.org/presentationml/2006/main">
  <p:tag name="PA" val="v4.1.0"/>
</p:tagLst>
</file>

<file path=ppt/tags/tag50.xml><?xml version="1.0" encoding="utf-8"?>
<p:tagLst xmlns:p="http://schemas.openxmlformats.org/presentationml/2006/main">
  <p:tag name="PA" val="v4.1.0"/>
</p:tagLst>
</file>

<file path=ppt/tags/tag51.xml><?xml version="1.0" encoding="utf-8"?>
<p:tagLst xmlns:p="http://schemas.openxmlformats.org/presentationml/2006/main">
  <p:tag name="PA" val="v4.1.0"/>
</p:tagLst>
</file>

<file path=ppt/tags/tag52.xml><?xml version="1.0" encoding="utf-8"?>
<p:tagLst xmlns:p="http://schemas.openxmlformats.org/presentationml/2006/main">
  <p:tag name="PA" val="v4.1.0"/>
</p:tagLst>
</file>

<file path=ppt/tags/tag53.xml><?xml version="1.0" encoding="utf-8"?>
<p:tagLst xmlns:p="http://schemas.openxmlformats.org/presentationml/2006/main">
  <p:tag name="PA" val="v4.1.0"/>
</p:tagLst>
</file>

<file path=ppt/tags/tag54.xml><?xml version="1.0" encoding="utf-8"?>
<p:tagLst xmlns:p="http://schemas.openxmlformats.org/presentationml/2006/main">
  <p:tag name="PA" val="v4.1.0"/>
</p:tagLst>
</file>

<file path=ppt/tags/tag55.xml><?xml version="1.0" encoding="utf-8"?>
<p:tagLst xmlns:p="http://schemas.openxmlformats.org/presentationml/2006/main">
  <p:tag name="PA" val="v4.1.0"/>
</p:tagLst>
</file>

<file path=ppt/tags/tag56.xml><?xml version="1.0" encoding="utf-8"?>
<p:tagLst xmlns:p="http://schemas.openxmlformats.org/presentationml/2006/main">
  <p:tag name="PA" val="v4.1.0"/>
</p:tagLst>
</file>

<file path=ppt/tags/tag57.xml><?xml version="1.0" encoding="utf-8"?>
<p:tagLst xmlns:p="http://schemas.openxmlformats.org/presentationml/2006/main">
  <p:tag name="PA" val="v4.1.0"/>
</p:tagLst>
</file>

<file path=ppt/tags/tag58.xml><?xml version="1.0" encoding="utf-8"?>
<p:tagLst xmlns:p="http://schemas.openxmlformats.org/presentationml/2006/main">
  <p:tag name="PA" val="v4.1.0"/>
</p:tagLst>
</file>

<file path=ppt/tags/tag59.xml><?xml version="1.0" encoding="utf-8"?>
<p:tagLst xmlns:p="http://schemas.openxmlformats.org/presentationml/2006/main">
  <p:tag name="PA" val="v4.1.0"/>
</p:tagLst>
</file>

<file path=ppt/tags/tag60.xml><?xml version="1.0" encoding="utf-8"?>
<p:tagLst xmlns:p="http://schemas.openxmlformats.org/presentationml/2006/main">
  <p:tag name="PA" val="v4.1.0"/>
</p:tagLst>
</file>

<file path=ppt/tags/tag61.xml><?xml version="1.0" encoding="utf-8"?>
<p:tagLst xmlns:p="http://schemas.openxmlformats.org/presentationml/2006/main">
  <p:tag name="PA" val="v4.1.0"/>
</p:tagLst>
</file>

<file path=ppt/tags/tag62.xml><?xml version="1.0" encoding="utf-8"?>
<p:tagLst xmlns:p="http://schemas.openxmlformats.org/presentationml/2006/main">
  <p:tag name="PA" val="v4.1.0"/>
</p:tagLst>
</file>

<file path=ppt/tags/tag63.xml><?xml version="1.0" encoding="utf-8"?>
<p:tagLst xmlns:p="http://schemas.openxmlformats.org/presentationml/2006/main">
  <p:tag name="PA" val="v4.1.0"/>
</p:tagLst>
</file>

<file path=ppt/tags/tag64.xml><?xml version="1.0" encoding="utf-8"?>
<p:tagLst xmlns:p="http://schemas.openxmlformats.org/presentationml/2006/main">
  <p:tag name="PA" val="v4.1.0"/>
</p:tagLst>
</file>

<file path=ppt/tags/tag65.xml><?xml version="1.0" encoding="utf-8"?>
<p:tagLst xmlns:p="http://schemas.openxmlformats.org/presentationml/2006/main">
  <p:tag name="PA" val="v4.1.0"/>
</p:tagLst>
</file>

<file path=ppt/tags/tag66.xml><?xml version="1.0" encoding="utf-8"?>
<p:tagLst xmlns:p="http://schemas.openxmlformats.org/presentationml/2006/main">
  <p:tag name="PA" val="v4.1.0"/>
</p:tagLst>
</file>

<file path=ppt/tags/tag67.xml><?xml version="1.0" encoding="utf-8"?>
<p:tagLst xmlns:p="http://schemas.openxmlformats.org/presentationml/2006/main">
  <p:tag name="PA" val="v4.1.0"/>
</p:tagLst>
</file>

<file path=ppt/tags/tag68.xml><?xml version="1.0" encoding="utf-8"?>
<p:tagLst xmlns:p="http://schemas.openxmlformats.org/presentationml/2006/main">
  <p:tag name="PA" val="v4.1.0"/>
</p:tagLst>
</file>

<file path=ppt/tags/tag69.xml><?xml version="1.0" encoding="utf-8"?>
<p:tagLst xmlns:p="http://schemas.openxmlformats.org/presentationml/2006/main">
  <p:tag name="PA" val="v4.1.0"/>
</p:tagLst>
</file>

<file path=ppt/tags/tag70.xml><?xml version="1.0" encoding="utf-8"?>
<p:tagLst xmlns:p="http://schemas.openxmlformats.org/presentationml/2006/main">
  <p:tag name="PA" val="v4.1.0"/>
</p:tagLst>
</file>

<file path=ppt/tags/tag71.xml><?xml version="1.0" encoding="utf-8"?>
<p:tagLst xmlns:p="http://schemas.openxmlformats.org/presentationml/2006/main">
  <p:tag name="PA" val="v4.1.0"/>
</p:tagLst>
</file>

<file path=ppt/tags/tag72.xml><?xml version="1.0" encoding="utf-8"?>
<p:tagLst xmlns:p="http://schemas.openxmlformats.org/presentationml/2006/main">
  <p:tag name="PA" val="v4.1.0"/>
</p:tagLst>
</file>

<file path=ppt/tags/tag73.xml><?xml version="1.0" encoding="utf-8"?>
<p:tagLst xmlns:p="http://schemas.openxmlformats.org/presentationml/2006/main">
  <p:tag name="PA" val="v4.1.0"/>
</p:tagLst>
</file>

<file path=ppt/tags/tag74.xml><?xml version="1.0" encoding="utf-8"?>
<p:tagLst xmlns:p="http://schemas.openxmlformats.org/presentationml/2006/main">
  <p:tag name="PA" val="v4.1.0"/>
</p:tagLst>
</file>

<file path=ppt/tags/tag75.xml><?xml version="1.0" encoding="utf-8"?>
<p:tagLst xmlns:p="http://schemas.openxmlformats.org/presentationml/2006/main">
  <p:tag name="PA" val="v4.1.0"/>
</p:tagLst>
</file>

<file path=ppt/tags/tag76.xml><?xml version="1.0" encoding="utf-8"?>
<p:tagLst xmlns:p="http://schemas.openxmlformats.org/presentationml/2006/main">
  <p:tag name="PA" val="v4.1.0"/>
</p:tagLst>
</file>

<file path=ppt/tags/tag77.xml><?xml version="1.0" encoding="utf-8"?>
<p:tagLst xmlns:p="http://schemas.openxmlformats.org/presentationml/2006/main">
  <p:tag name="PA" val="v4.1.0"/>
</p:tagLst>
</file>

<file path=ppt/tags/tag78.xml><?xml version="1.0" encoding="utf-8"?>
<p:tagLst xmlns:p="http://schemas.openxmlformats.org/presentationml/2006/main">
  <p:tag name="PA" val="v4.1.0"/>
</p:tagLst>
</file>

<file path=ppt/tags/tag79.xml><?xml version="1.0" encoding="utf-8"?>
<p:tagLst xmlns:p="http://schemas.openxmlformats.org/presentationml/2006/main">
  <p:tag name="PA" val="v4.1.0"/>
</p:tagLst>
</file>

<file path=ppt/tags/tag80.xml><?xml version="1.0" encoding="utf-8"?>
<p:tagLst xmlns:p="http://schemas.openxmlformats.org/presentationml/2006/main">
  <p:tag name="PA" val="v4.1.0"/>
</p:tagLst>
</file>

<file path=ppt/tags/tag81.xml><?xml version="1.0" encoding="utf-8"?>
<p:tagLst xmlns:p="http://schemas.openxmlformats.org/presentationml/2006/main">
  <p:tag name="PA" val="v4.1.0"/>
</p:tagLst>
</file>

<file path=ppt/tags/tag82.xml><?xml version="1.0" encoding="utf-8"?>
<p:tagLst xmlns:p="http://schemas.openxmlformats.org/presentationml/2006/main">
  <p:tag name="PA" val="v4.1.0"/>
</p:tagLst>
</file>

<file path=ppt/tags/tag83.xml><?xml version="1.0" encoding="utf-8"?>
<p:tagLst xmlns:p="http://schemas.openxmlformats.org/presentationml/2006/main">
  <p:tag name="PA" val="v4.1.0"/>
</p:tagLst>
</file>

<file path=ppt/tags/tag84.xml><?xml version="1.0" encoding="utf-8"?>
<p:tagLst xmlns:p="http://schemas.openxmlformats.org/presentationml/2006/main">
  <p:tag name="PA" val="v4.1.0"/>
</p:tagLst>
</file>

<file path=ppt/tags/tag85.xml><?xml version="1.0" encoding="utf-8"?>
<p:tagLst xmlns:p="http://schemas.openxmlformats.org/presentationml/2006/main">
  <p:tag name="PA" val="v4.1.0"/>
</p:tagLst>
</file>

<file path=ppt/tags/tag86.xml><?xml version="1.0" encoding="utf-8"?>
<p:tagLst xmlns:p="http://schemas.openxmlformats.org/presentationml/2006/main">
  <p:tag name="PA" val="v4.1.0"/>
</p:tagLst>
</file>

<file path=ppt/tags/tag87.xml><?xml version="1.0" encoding="utf-8"?>
<p:tagLst xmlns:p="http://schemas.openxmlformats.org/presentationml/2006/main">
  <p:tag name="PA" val="v4.1.0"/>
</p:tagLst>
</file>

<file path=ppt/tags/tag88.xml><?xml version="1.0" encoding="utf-8"?>
<p:tagLst xmlns:p="http://schemas.openxmlformats.org/presentationml/2006/main">
  <p:tag name="PA" val="v4.1.0"/>
</p:tagLst>
</file>

<file path=ppt/tags/tag89.xml><?xml version="1.0" encoding="utf-8"?>
<p:tagLst xmlns:p="http://schemas.openxmlformats.org/presentationml/2006/main">
  <p:tag name="PA" val="v4.1.0"/>
</p:tagLst>
</file>

<file path=ppt/tags/tag90.xml><?xml version="1.0" encoding="utf-8"?>
<p:tagLst xmlns:p="http://schemas.openxmlformats.org/presentationml/2006/main">
  <p:tag name="PA" val="v4.1.0"/>
</p:tagLst>
</file>

<file path=ppt/tags/tag91.xml><?xml version="1.0" encoding="utf-8"?>
<p:tagLst xmlns:p="http://schemas.openxmlformats.org/presentationml/2006/main">
  <p:tag name="PA" val="v4.1.0"/>
</p:tagLst>
</file>

<file path=ppt/tags/tag92.xml><?xml version="1.0" encoding="utf-8"?>
<p:tagLst xmlns:p="http://schemas.openxmlformats.org/presentationml/2006/main">
  <p:tag name="PA" val="v4.1.0"/>
</p:tagLst>
</file>

<file path=ppt/tags/tag93.xml><?xml version="1.0" encoding="utf-8"?>
<p:tagLst xmlns:p="http://schemas.openxmlformats.org/presentationml/2006/main">
  <p:tag name="PA" val="v4.1.0"/>
</p:tagLst>
</file>

<file path=ppt/tags/tag94.xml><?xml version="1.0" encoding="utf-8"?>
<p:tagLst xmlns:p="http://schemas.openxmlformats.org/presentationml/2006/main">
  <p:tag name="PA" val="v4.1.0"/>
</p:tagLst>
</file>

<file path=ppt/tags/tag95.xml><?xml version="1.0" encoding="utf-8"?>
<p:tagLst xmlns:p="http://schemas.openxmlformats.org/presentationml/2006/main">
  <p:tag name="PA" val="v4.1.0"/>
</p:tagLst>
</file>

<file path=ppt/tags/tag96.xml><?xml version="1.0" encoding="utf-8"?>
<p:tagLst xmlns:p="http://schemas.openxmlformats.org/presentationml/2006/main">
  <p:tag name="PA" val="v4.1.0"/>
</p:tagLst>
</file>

<file path=ppt/tags/tag97.xml><?xml version="1.0" encoding="utf-8"?>
<p:tagLst xmlns:p="http://schemas.openxmlformats.org/presentationml/2006/main">
  <p:tag name="PA" val="v4.1.0"/>
</p:tagLst>
</file>

<file path=ppt/tags/tag98.xml><?xml version="1.0" encoding="utf-8"?>
<p:tagLst xmlns:p="http://schemas.openxmlformats.org/presentationml/2006/main">
  <p:tag name="PA" val="v4.1.0"/>
</p:tagLst>
</file>

<file path=ppt/tags/tag99.xml><?xml version="1.0" encoding="utf-8"?>
<p:tagLst xmlns:p="http://schemas.openxmlformats.org/presentationml/2006/main">
  <p:tag name="PA" val="v4.1.0"/>
</p:tagLst>
</file>

<file path=ppt/tags/tag100.xml><?xml version="1.0" encoding="utf-8"?>
<p:tagLst xmlns:p="http://schemas.openxmlformats.org/presentationml/2006/main">
  <p:tag name="PA" val="v4.1.0"/>
</p:tagLst>
</file>

<file path=ppt/tags/tag101.xml><?xml version="1.0" encoding="utf-8"?>
<p:tagLst xmlns:p="http://schemas.openxmlformats.org/presentationml/2006/main">
  <p:tag name="PA" val="v4.1.0"/>
</p:tagLst>
</file>

<file path=ppt/tags/tag102.xml><?xml version="1.0" encoding="utf-8"?>
<p:tagLst xmlns:p="http://schemas.openxmlformats.org/presentationml/2006/main">
  <p:tag name="PA" val="v4.1.0"/>
</p:tagLst>
</file>

<file path=ppt/tags/tag103.xml><?xml version="1.0" encoding="utf-8"?>
<p:tagLst xmlns:p="http://schemas.openxmlformats.org/presentationml/2006/main">
  <p:tag name="PA" val="v4.1.0"/>
</p:tagLst>
</file>

<file path=ppt/tags/tag104.xml><?xml version="1.0" encoding="utf-8"?>
<p:tagLst xmlns:p="http://schemas.openxmlformats.org/presentationml/2006/main">
  <p:tag name="PA" val="v4.1.0"/>
</p:tagLst>
</file>

<file path=ppt/tags/tag105.xml><?xml version="1.0" encoding="utf-8"?>
<p:tagLst xmlns:p="http://schemas.openxmlformats.org/presentationml/2006/main">
  <p:tag name="PA" val="v4.1.0"/>
</p:tagLst>
</file>

<file path=ppt/tags/tag106.xml><?xml version="1.0" encoding="utf-8"?>
<p:tagLst xmlns:p="http://schemas.openxmlformats.org/presentationml/2006/main">
  <p:tag name="PA" val="v4.1.0"/>
</p:tagLst>
</file>

<file path=ppt/tags/tag107.xml><?xml version="1.0" encoding="utf-8"?>
<p:tagLst xmlns:p="http://schemas.openxmlformats.org/presentationml/2006/main">
  <p:tag name="PA" val="v4.1.0"/>
</p:tagLst>
</file>

<file path=ppt/tags/tag108.xml><?xml version="1.0" encoding="utf-8"?>
<p:tagLst xmlns:p="http://schemas.openxmlformats.org/presentationml/2006/main">
  <p:tag name="PA" val="v4.1.0"/>
</p:tagLst>
</file>

<file path=ppt/tags/tag109.xml><?xml version="1.0" encoding="utf-8"?>
<p:tagLst xmlns:p="http://schemas.openxmlformats.org/presentationml/2006/main">
  <p:tag name="PA" val="v4.1.0"/>
</p:tagLst>
</file>

<file path=ppt/tags/tag110.xml><?xml version="1.0" encoding="utf-8"?>
<p:tagLst xmlns:p="http://schemas.openxmlformats.org/presentationml/2006/main">
  <p:tag name="PA" val="v4.1.0"/>
</p:tagLst>
</file>

<file path=ppt/tags/tag111.xml><?xml version="1.0" encoding="utf-8"?>
<p:tagLst xmlns:p="http://schemas.openxmlformats.org/presentationml/2006/main">
  <p:tag name="PA" val="v4.1.0"/>
</p:tagLst>
</file>

<file path=ppt/tags/tag112.xml><?xml version="1.0" encoding="utf-8"?>
<p:tagLst xmlns:p="http://schemas.openxmlformats.org/presentationml/2006/main">
  <p:tag name="PA" val="v4.1.0"/>
</p:tagLst>
</file>

<file path=ppt/tags/tag113.xml><?xml version="1.0" encoding="utf-8"?>
<p:tagLst xmlns:p="http://schemas.openxmlformats.org/presentationml/2006/main">
  <p:tag name="PA" val="v4.1.0"/>
</p:tagLst>
</file>

<file path=ppt/tags/tag114.xml><?xml version="1.0" encoding="utf-8"?>
<p:tagLst xmlns:p="http://schemas.openxmlformats.org/presentationml/2006/main">
  <p:tag name="PA" val="v4.1.0"/>
</p:tagLst>
</file>

<file path=ppt/tags/tag115.xml><?xml version="1.0" encoding="utf-8"?>
<p:tagLst xmlns:p="http://schemas.openxmlformats.org/presentationml/2006/main">
  <p:tag name="PA" val="v4.1.0"/>
</p:tagLst>
</file>

<file path=ppt/tags/tag116.xml><?xml version="1.0" encoding="utf-8"?>
<p:tagLst xmlns:p="http://schemas.openxmlformats.org/presentationml/2006/main">
  <p:tag name="PA" val="v4.1.0"/>
</p:tagLst>
</file>

<file path=ppt/tags/tag117.xml><?xml version="1.0" encoding="utf-8"?>
<p:tagLst xmlns:p="http://schemas.openxmlformats.org/presentationml/2006/main">
  <p:tag name="PA" val="v4.1.0"/>
</p:tagLst>
</file>

<file path=ppt/tags/tag118.xml><?xml version="1.0" encoding="utf-8"?>
<p:tagLst xmlns:p="http://schemas.openxmlformats.org/presentationml/2006/main">
  <p:tag name="PA" val="v4.1.0"/>
</p:tagLst>
</file>

<file path=ppt/tags/tag119.xml><?xml version="1.0" encoding="utf-8"?>
<p:tagLst xmlns:p="http://schemas.openxmlformats.org/presentationml/2006/main">
  <p:tag name="PA" val="v4.1.0"/>
</p:tagLst>
</file>

<file path=ppt/tags/tag120.xml><?xml version="1.0" encoding="utf-8"?>
<p:tagLst xmlns:p="http://schemas.openxmlformats.org/presentationml/2006/main">
  <p:tag name="PA" val="v4.1.0"/>
</p:tagLst>
</file>

<file path=ppt/tags/tag121.xml><?xml version="1.0" encoding="utf-8"?>
<p:tagLst xmlns:p="http://schemas.openxmlformats.org/presentationml/2006/main">
  <p:tag name="PA" val="v4.1.0"/>
</p:tagLst>
</file>

<file path=ppt/tags/tag122.xml><?xml version="1.0" encoding="utf-8"?>
<p:tagLst xmlns:p="http://schemas.openxmlformats.org/presentationml/2006/main">
  <p:tag name="PA" val="v4.1.0"/>
</p:tagLst>
</file>

<file path=ppt/tags/tag123.xml><?xml version="1.0" encoding="utf-8"?>
<p:tagLst xmlns:p="http://schemas.openxmlformats.org/presentationml/2006/main">
  <p:tag name="PA" val="v4.1.0"/>
</p:tagLst>
</file>

<file path=ppt/tags/tag124.xml><?xml version="1.0" encoding="utf-8"?>
<p:tagLst xmlns:p="http://schemas.openxmlformats.org/presentationml/2006/main">
  <p:tag name="PA" val="v4.1.0"/>
</p:tagLst>
</file>

<file path=ppt/tags/tag125.xml><?xml version="1.0" encoding="utf-8"?>
<p:tagLst xmlns:p="http://schemas.openxmlformats.org/presentationml/2006/main">
  <p:tag name="PA" val="v4.1.0"/>
</p:tagLst>
</file>

<file path=ppt/tags/tag126.xml><?xml version="1.0" encoding="utf-8"?>
<p:tagLst xmlns:p="http://schemas.openxmlformats.org/presentationml/2006/main">
  <p:tag name="PA" val="v4.1.0"/>
</p:tagLst>
</file>

<file path=ppt/tags/tag127.xml><?xml version="1.0" encoding="utf-8"?>
<p:tagLst xmlns:p="http://schemas.openxmlformats.org/presentationml/2006/main">
  <p:tag name="PA" val="v4.1.0"/>
</p:tagLst>
</file>

<file path=ppt/tags/tag128.xml><?xml version="1.0" encoding="utf-8"?>
<p:tagLst xmlns:p="http://schemas.openxmlformats.org/presentationml/2006/main">
  <p:tag name="PA" val="v4.1.0"/>
</p:tagLst>
</file>

<file path=ppt/tags/tag129.xml><?xml version="1.0" encoding="utf-8"?>
<p:tagLst xmlns:p="http://schemas.openxmlformats.org/presentationml/2006/main">
  <p:tag name="PA" val="v4.1.0"/>
</p:tagLst>
</file>

<file path=ppt/tags/tag130.xml><?xml version="1.0" encoding="utf-8"?>
<p:tagLst xmlns:p="http://schemas.openxmlformats.org/presentationml/2006/main">
  <p:tag name="PA" val="v4.1.0"/>
</p:tagLst>
</file>

<file path=ppt/tags/tag131.xml><?xml version="1.0" encoding="utf-8"?>
<p:tagLst xmlns:p="http://schemas.openxmlformats.org/presentationml/2006/main">
  <p:tag name="PA" val="v4.1.0"/>
</p:tagLst>
</file>

<file path=ppt/tags/tag132.xml><?xml version="1.0" encoding="utf-8"?>
<p:tagLst xmlns:p="http://schemas.openxmlformats.org/presentationml/2006/main">
  <p:tag name="PA" val="v4.1.0"/>
</p:tagLst>
</file>

<file path=ppt/tags/tag133.xml><?xml version="1.0" encoding="utf-8"?>
<p:tagLst xmlns:p="http://schemas.openxmlformats.org/presentationml/2006/main">
  <p:tag name="PA" val="v4.1.0"/>
</p:tagLst>
</file>

<file path=ppt/tags/tag134.xml><?xml version="1.0" encoding="utf-8"?>
<p:tagLst xmlns:p="http://schemas.openxmlformats.org/presentationml/2006/main">
  <p:tag name="PA" val="v4.1.0"/>
</p:tagLst>
</file>

<file path=ppt/tags/tag135.xml><?xml version="1.0" encoding="utf-8"?>
<p:tagLst xmlns:p="http://schemas.openxmlformats.org/presentationml/2006/main">
  <p:tag name="PA" val="v4.1.0"/>
</p:tagLst>
</file>

<file path=ppt/tags/tag136.xml><?xml version="1.0" encoding="utf-8"?>
<p:tagLst xmlns:p="http://schemas.openxmlformats.org/presentationml/2006/main">
  <p:tag name="PA" val="v4.1.0"/>
</p:tagLst>
</file>

<file path=ppt/tags/tag137.xml><?xml version="1.0" encoding="utf-8"?>
<p:tagLst xmlns:p="http://schemas.openxmlformats.org/presentationml/2006/main">
  <p:tag name="PA" val="v4.1.0"/>
</p:tagLst>
</file>

<file path=ppt/tags/tag138.xml><?xml version="1.0" encoding="utf-8"?>
<p:tagLst xmlns:p="http://schemas.openxmlformats.org/presentationml/2006/main">
  <p:tag name="PA" val="v4.1.0"/>
</p:tagLst>
</file>

<file path=ppt/tags/tag139.xml><?xml version="1.0" encoding="utf-8"?>
<p:tagLst xmlns:p="http://schemas.openxmlformats.org/presentationml/2006/main">
  <p:tag name="PA" val="v4.1.0"/>
</p:tagLst>
</file>

<file path=ppt/tags/tag140.xml><?xml version="1.0" encoding="utf-8"?>
<p:tagLst xmlns:p="http://schemas.openxmlformats.org/presentationml/2006/main">
  <p:tag name="PA" val="v4.1.0"/>
</p:tagLst>
</file>

<file path=ppt/tags/tag141.xml><?xml version="1.0" encoding="utf-8"?>
<p:tagLst xmlns:p="http://schemas.openxmlformats.org/presentationml/2006/main">
  <p:tag name="PA" val="v4.1.0"/>
</p:tagLst>
</file>

<file path=ppt/tags/tag142.xml><?xml version="1.0" encoding="utf-8"?>
<p:tagLst xmlns:p="http://schemas.openxmlformats.org/presentationml/2006/main">
  <p:tag name="PA" val="v4.1.0"/>
</p:tagLst>
</file>

<file path=ppt/tags/tag143.xml><?xml version="1.0" encoding="utf-8"?>
<p:tagLst xmlns:p="http://schemas.openxmlformats.org/presentationml/2006/main">
  <p:tag name="PA" val="v4.1.0"/>
</p:tagLst>
</file>

<file path=ppt/tags/tag144.xml><?xml version="1.0" encoding="utf-8"?>
<p:tagLst xmlns:p="http://schemas.openxmlformats.org/presentationml/2006/main">
  <p:tag name="PA" val="v4.1.0"/>
</p:tagLst>
</file>

<file path=ppt/tags/tag145.xml><?xml version="1.0" encoding="utf-8"?>
<p:tagLst xmlns:p="http://schemas.openxmlformats.org/presentationml/2006/main">
  <p:tag name="PA" val="v4.1.0"/>
</p:tagLst>
</file>

<file path=ppt/tags/tag146.xml><?xml version="1.0" encoding="utf-8"?>
<p:tagLst xmlns:p="http://schemas.openxmlformats.org/presentationml/2006/main">
  <p:tag name="PA" val="v4.1.0"/>
</p:tagLst>
</file>

<file path=ppt/tags/tag147.xml><?xml version="1.0" encoding="utf-8"?>
<p:tagLst xmlns:p="http://schemas.openxmlformats.org/presentationml/2006/main">
  <p:tag name="PA" val="v4.1.0"/>
</p:tagLst>
</file>

<file path=ppt/tags/tag148.xml><?xml version="1.0" encoding="utf-8"?>
<p:tagLst xmlns:p="http://schemas.openxmlformats.org/presentationml/2006/main">
  <p:tag name="PA" val="v4.1.0"/>
</p:tagLst>
</file>

<file path=ppt/tags/tag149.xml><?xml version="1.0" encoding="utf-8"?>
<p:tagLst xmlns:p="http://schemas.openxmlformats.org/presentationml/2006/main">
  <p:tag name="PA" val="v4.1.0"/>
</p:tagLst>
</file>

<file path=ppt/tags/tag150.xml><?xml version="1.0" encoding="utf-8"?>
<p:tagLst xmlns:p="http://schemas.openxmlformats.org/presentationml/2006/main">
  <p:tag name="PA" val="v4.1.0"/>
</p:tagLst>
</file>

<file path=ppt/tags/tag151.xml><?xml version="1.0" encoding="utf-8"?>
<p:tagLst xmlns:p="http://schemas.openxmlformats.org/presentationml/2006/main">
  <p:tag name="PA" val="v4.1.0"/>
</p:tagLst>
</file>

<file path=ppt/tags/tag152.xml><?xml version="1.0" encoding="utf-8"?>
<p:tagLst xmlns:p="http://schemas.openxmlformats.org/presentationml/2006/main">
  <p:tag name="PA" val="v4.1.0"/>
</p:tagLst>
</file>

<file path=ppt/tags/tag153.xml><?xml version="1.0" encoding="utf-8"?>
<p:tagLst xmlns:p="http://schemas.openxmlformats.org/presentationml/2006/main">
  <p:tag name="PA" val="v4.1.0"/>
</p:tagLst>
</file>

<file path=ppt/tags/tag154.xml><?xml version="1.0" encoding="utf-8"?>
<p:tagLst xmlns:p="http://schemas.openxmlformats.org/presentationml/2006/main">
  <p:tag name="PA" val="v4.1.0"/>
</p:tagLst>
</file>

<file path=ppt/tags/tag155.xml><?xml version="1.0" encoding="utf-8"?>
<p:tagLst xmlns:p="http://schemas.openxmlformats.org/presentationml/2006/main">
  <p:tag name="PA" val="v4.1.0"/>
</p:tagLst>
</file>

<file path=ppt/tags/tag156.xml><?xml version="1.0" encoding="utf-8"?>
<p:tagLst xmlns:p="http://schemas.openxmlformats.org/presentationml/2006/main">
  <p:tag name="PA" val="v4.1.0"/>
</p:tagLst>
</file>

<file path=ppt/tags/tag157.xml><?xml version="1.0" encoding="utf-8"?>
<p:tagLst xmlns:p="http://schemas.openxmlformats.org/presentationml/2006/main">
  <p:tag name="PA" val="v4.1.0"/>
</p:tagLst>
</file>

<file path=ppt/tags/tag158.xml><?xml version="1.0" encoding="utf-8"?>
<p:tagLst xmlns:p="http://schemas.openxmlformats.org/presentationml/2006/main">
  <p:tag name="PA" val="v4.1.0"/>
</p:tagLst>
</file>

<file path=ppt/tags/tag159.xml><?xml version="1.0" encoding="utf-8"?>
<p:tagLst xmlns:p="http://schemas.openxmlformats.org/presentationml/2006/main">
  <p:tag name="PA" val="v4.1.0"/>
</p:tagLst>
</file>

<file path=ppt/tags/tag160.xml><?xml version="1.0" encoding="utf-8"?>
<p:tagLst xmlns:p="http://schemas.openxmlformats.org/presentationml/2006/main">
  <p:tag name="PA" val="v4.1.0"/>
</p:tagLst>
</file>

<file path=ppt/tags/tag161.xml><?xml version="1.0" encoding="utf-8"?>
<p:tagLst xmlns:p="http://schemas.openxmlformats.org/presentationml/2006/main">
  <p:tag name="PA" val="v4.1.0"/>
</p:tagLst>
</file>

<file path=ppt/tags/tag162.xml><?xml version="1.0" encoding="utf-8"?>
<p:tagLst xmlns:p="http://schemas.openxmlformats.org/presentationml/2006/main">
  <p:tag name="PA" val="v4.1.0"/>
</p:tagLst>
</file>

<file path=ppt/tags/tag163.xml><?xml version="1.0" encoding="utf-8"?>
<p:tagLst xmlns:p="http://schemas.openxmlformats.org/presentationml/2006/main">
  <p:tag name="PA" val="v4.1.0"/>
</p:tagLst>
</file>

<file path=ppt/tags/tag164.xml><?xml version="1.0" encoding="utf-8"?>
<p:tagLst xmlns:p="http://schemas.openxmlformats.org/presentationml/2006/main">
  <p:tag name="PA" val="v4.1.0"/>
</p:tagLst>
</file>

<file path=ppt/tags/tag165.xml><?xml version="1.0" encoding="utf-8"?>
<p:tagLst xmlns:p="http://schemas.openxmlformats.org/presentationml/2006/main">
  <p:tag name="PA" val="v4.1.0"/>
</p:tagLst>
</file>

<file path=ppt/tags/tag166.xml><?xml version="1.0" encoding="utf-8"?>
<p:tagLst xmlns:p="http://schemas.openxmlformats.org/presentationml/2006/main">
  <p:tag name="PA" val="v4.1.0"/>
</p:tagLst>
</file>

<file path=ppt/tags/tag167.xml><?xml version="1.0" encoding="utf-8"?>
<p:tagLst xmlns:p="http://schemas.openxmlformats.org/presentationml/2006/main">
  <p:tag name="PA" val="v4.1.0"/>
</p:tagLst>
</file>

<file path=ppt/tags/tag168.xml><?xml version="1.0" encoding="utf-8"?>
<p:tagLst xmlns:p="http://schemas.openxmlformats.org/presentationml/2006/main">
  <p:tag name="PA" val="v4.1.0"/>
</p:tagLst>
</file>

<file path=ppt/tags/tag169.xml><?xml version="1.0" encoding="utf-8"?>
<p:tagLst xmlns:p="http://schemas.openxmlformats.org/presentationml/2006/main">
  <p:tag name="PA" val="v4.1.0"/>
</p:tagLst>
</file>

<file path=ppt/tags/tag170.xml><?xml version="1.0" encoding="utf-8"?>
<p:tagLst xmlns:p="http://schemas.openxmlformats.org/presentationml/2006/main">
  <p:tag name="PA" val="v4.1.0"/>
</p:tagLst>
</file>

<file path=ppt/tags/tag171.xml><?xml version="1.0" encoding="utf-8"?>
<p:tagLst xmlns:p="http://schemas.openxmlformats.org/presentationml/2006/main">
  <p:tag name="PA" val="v4.1.0"/>
</p:tagLst>
</file>

<file path=ppt/tags/tag172.xml><?xml version="1.0" encoding="utf-8"?>
<p:tagLst xmlns:p="http://schemas.openxmlformats.org/presentationml/2006/main">
  <p:tag name="PA" val="v4.1.0"/>
</p:tagLst>
</file>

<file path=ppt/tags/tag173.xml><?xml version="1.0" encoding="utf-8"?>
<p:tagLst xmlns:p="http://schemas.openxmlformats.org/presentationml/2006/main">
  <p:tag name="PA" val="v4.1.0"/>
</p:tagLst>
</file>

<file path=ppt/tags/tag174.xml><?xml version="1.0" encoding="utf-8"?>
<p:tagLst xmlns:p="http://schemas.openxmlformats.org/presentationml/2006/main">
  <p:tag name="PA" val="v4.1.0"/>
</p:tagLst>
</file>

<file path=ppt/tags/tag175.xml><?xml version="1.0" encoding="utf-8"?>
<p:tagLst xmlns:p="http://schemas.openxmlformats.org/presentationml/2006/main">
  <p:tag name="PA" val="v4.1.0"/>
</p:tagLst>
</file>

<file path=ppt/tags/tag176.xml><?xml version="1.0" encoding="utf-8"?>
<p:tagLst xmlns:p="http://schemas.openxmlformats.org/presentationml/2006/main">
  <p:tag name="PA" val="v4.1.0"/>
</p:tagLst>
</file>

<file path=ppt/tags/tag177.xml><?xml version="1.0" encoding="utf-8"?>
<p:tagLst xmlns:p="http://schemas.openxmlformats.org/presentationml/2006/main">
  <p:tag name="PA" val="v4.1.0"/>
</p:tagLst>
</file>

<file path=ppt/tags/tag178.xml><?xml version="1.0" encoding="utf-8"?>
<p:tagLst xmlns:p="http://schemas.openxmlformats.org/presentationml/2006/main">
  <p:tag name="PA" val="v4.1.0"/>
</p:tagLst>
</file>

<file path=ppt/tags/tag179.xml><?xml version="1.0" encoding="utf-8"?>
<p:tagLst xmlns:p="http://schemas.openxmlformats.org/presentationml/2006/main">
  <p:tag name="PA" val="v4.1.0"/>
</p:tagLst>
</file>

<file path=ppt/tags/tag180.xml><?xml version="1.0" encoding="utf-8"?>
<p:tagLst xmlns:p="http://schemas.openxmlformats.org/presentationml/2006/main">
  <p:tag name="PA" val="v4.1.0"/>
</p:tagLst>
</file>

<file path=ppt/tags/tag181.xml><?xml version="1.0" encoding="utf-8"?>
<p:tagLst xmlns:p="http://schemas.openxmlformats.org/presentationml/2006/main">
  <p:tag name="PA" val="v4.1.0"/>
</p:tagLst>
</file>

<file path=ppt/tags/tag182.xml><?xml version="1.0" encoding="utf-8"?>
<p:tagLst xmlns:p="http://schemas.openxmlformats.org/presentationml/2006/main">
  <p:tag name="PA" val="v4.1.0"/>
</p:tagLst>
</file>

<file path=ppt/tags/tag183.xml><?xml version="1.0" encoding="utf-8"?>
<p:tagLst xmlns:p="http://schemas.openxmlformats.org/presentationml/2006/main">
  <p:tag name="PA" val="v4.1.0"/>
</p:tagLst>
</file>

<file path=ppt/tags/tag184.xml><?xml version="1.0" encoding="utf-8"?>
<p:tagLst xmlns:p="http://schemas.openxmlformats.org/presentationml/2006/main">
  <p:tag name="PA" val="v4.1.0"/>
</p:tagLst>
</file>

<file path=ppt/tags/tag185.xml><?xml version="1.0" encoding="utf-8"?>
<p:tagLst xmlns:p="http://schemas.openxmlformats.org/presentationml/2006/main">
  <p:tag name="PA" val="v4.1.0"/>
</p:tagLst>
</file>

<file path=ppt/tags/tag186.xml><?xml version="1.0" encoding="utf-8"?>
<p:tagLst xmlns:p="http://schemas.openxmlformats.org/presentationml/2006/main">
  <p:tag name="PA" val="v4.1.0"/>
</p:tagLst>
</file>

<file path=ppt/tags/tag187.xml><?xml version="1.0" encoding="utf-8"?>
<p:tagLst xmlns:p="http://schemas.openxmlformats.org/presentationml/2006/main">
  <p:tag name="PA" val="v4.1.0"/>
</p:tagLst>
</file>

<file path=ppt/tags/tag188.xml><?xml version="1.0" encoding="utf-8"?>
<p:tagLst xmlns:p="http://schemas.openxmlformats.org/presentationml/2006/main">
  <p:tag name="PA" val="v4.1.0"/>
</p:tagLst>
</file>

<file path=ppt/tags/tag189.xml><?xml version="1.0" encoding="utf-8"?>
<p:tagLst xmlns:p="http://schemas.openxmlformats.org/presentationml/2006/main">
  <p:tag name="PA" val="v4.1.0"/>
</p:tagLst>
</file>

<file path=ppt/tags/tag190.xml><?xml version="1.0" encoding="utf-8"?>
<p:tagLst xmlns:p="http://schemas.openxmlformats.org/presentationml/2006/main">
  <p:tag name="PA" val="v4.1.0"/>
</p:tagLst>
</file>

<file path=ppt/tags/tag191.xml><?xml version="1.0" encoding="utf-8"?>
<p:tagLst xmlns:p="http://schemas.openxmlformats.org/presentationml/2006/main">
  <p:tag name="PA" val="v4.1.0"/>
</p:tagLst>
</file>

<file path=ppt/tags/tag192.xml><?xml version="1.0" encoding="utf-8"?>
<p:tagLst xmlns:p="http://schemas.openxmlformats.org/presentationml/2006/main">
  <p:tag name="PA" val="v4.1.0"/>
</p:tagLst>
</file>

<file path=ppt/tags/tag193.xml><?xml version="1.0" encoding="utf-8"?>
<p:tagLst xmlns:p="http://schemas.openxmlformats.org/presentationml/2006/main">
  <p:tag name="PA" val="v4.1.0"/>
</p:tagLst>
</file>

<file path=ppt/tags/tag194.xml><?xml version="1.0" encoding="utf-8"?>
<p:tagLst xmlns:p="http://schemas.openxmlformats.org/presentationml/2006/main">
  <p:tag name="PA" val="v4.1.0"/>
</p:tagLst>
</file>

<file path=ppt/tags/tag195.xml><?xml version="1.0" encoding="utf-8"?>
<p:tagLst xmlns:p="http://schemas.openxmlformats.org/presentationml/2006/main">
  <p:tag name="PA" val="v4.1.0"/>
</p:tagLst>
</file>

<file path=ppt/tags/tag196.xml><?xml version="1.0" encoding="utf-8"?>
<p:tagLst xmlns:p="http://schemas.openxmlformats.org/presentationml/2006/main">
  <p:tag name="PA" val="v4.1.0"/>
</p:tagLst>
</file>

<file path=ppt/tags/tag197.xml><?xml version="1.0" encoding="utf-8"?>
<p:tagLst xmlns:p="http://schemas.openxmlformats.org/presentationml/2006/main">
  <p:tag name="PA" val="v4.1.0"/>
</p:tagLst>
</file>

<file path=ppt/tags/tag198.xml><?xml version="1.0" encoding="utf-8"?>
<p:tagLst xmlns:p="http://schemas.openxmlformats.org/presentationml/2006/main">
  <p:tag name="PA" val="v4.1.0"/>
</p:tagLst>
</file>

<file path=ppt/tags/tag199.xml><?xml version="1.0" encoding="utf-8"?>
<p:tagLst xmlns:p="http://schemas.openxmlformats.org/presentationml/2006/main">
  <p:tag name="PA" val="v4.1.0"/>
</p:tagLst>
</file>

<file path=ppt/tags/tag200.xml><?xml version="1.0" encoding="utf-8"?>
<p:tagLst xmlns:p="http://schemas.openxmlformats.org/presentationml/2006/main">
  <p:tag name="PA" val="v4.1.0"/>
</p:tagLst>
</file>

<file path=ppt/tags/tag201.xml><?xml version="1.0" encoding="utf-8"?>
<p:tagLst xmlns:p="http://schemas.openxmlformats.org/presentationml/2006/main">
  <p:tag name="PA" val="v4.1.0"/>
</p:tagLst>
</file>

<file path=ppt/tags/tag202.xml><?xml version="1.0" encoding="utf-8"?>
<p:tagLst xmlns:p="http://schemas.openxmlformats.org/presentationml/2006/main">
  <p:tag name="PA" val="v4.1.0"/>
</p:tagLst>
</file>

<file path=ppt/tags/tag203.xml><?xml version="1.0" encoding="utf-8"?>
<p:tagLst xmlns:p="http://schemas.openxmlformats.org/presentationml/2006/main">
  <p:tag name="PA" val="v4.1.0"/>
</p:tagLst>
</file>

<file path=ppt/tags/tag204.xml><?xml version="1.0" encoding="utf-8"?>
<p:tagLst xmlns:p="http://schemas.openxmlformats.org/presentationml/2006/main">
  <p:tag name="PA" val="v4.1.0"/>
</p:tagLst>
</file>

<file path=ppt/tags/tag205.xml><?xml version="1.0" encoding="utf-8"?>
<p:tagLst xmlns:p="http://schemas.openxmlformats.org/presentationml/2006/main">
  <p:tag name="PA" val="v4.1.0"/>
</p:tagLst>
</file>

<file path=ppt/tags/tag206.xml><?xml version="1.0" encoding="utf-8"?>
<p:tagLst xmlns:p="http://schemas.openxmlformats.org/presentationml/2006/main">
  <p:tag name="PA" val="v4.1.0"/>
</p:tagLst>
</file>

<file path=ppt/tags/tag207.xml><?xml version="1.0" encoding="utf-8"?>
<p:tagLst xmlns:p="http://schemas.openxmlformats.org/presentationml/2006/main">
  <p:tag name="PA" val="v4.1.0"/>
</p:tagLst>
</file>

<file path=ppt/tags/tag208.xml><?xml version="1.0" encoding="utf-8"?>
<p:tagLst xmlns:p="http://schemas.openxmlformats.org/presentationml/2006/main">
  <p:tag name="PA" val="v4.1.0"/>
</p:tagLst>
</file>

<file path=ppt/tags/tag209.xml><?xml version="1.0" encoding="utf-8"?>
<p:tagLst xmlns:p="http://schemas.openxmlformats.org/presentationml/2006/main">
  <p:tag name="PA" val="v4.1.0"/>
</p:tagLst>
</file>

<file path=ppt/tags/tag210.xml><?xml version="1.0" encoding="utf-8"?>
<p:tagLst xmlns:p="http://schemas.openxmlformats.org/presentationml/2006/main">
  <p:tag name="PA" val="v4.1.0"/>
</p:tagLst>
</file>

<file path=ppt/tags/tag211.xml><?xml version="1.0" encoding="utf-8"?>
<p:tagLst xmlns:p="http://schemas.openxmlformats.org/presentationml/2006/main">
  <p:tag name="PA" val="v4.1.0"/>
</p:tagLst>
</file>

<file path=ppt/tags/tag212.xml><?xml version="1.0" encoding="utf-8"?>
<p:tagLst xmlns:p="http://schemas.openxmlformats.org/presentationml/2006/main">
  <p:tag name="PA" val="v4.1.0"/>
</p:tagLst>
</file>

<file path=ppt/tags/tag213.xml><?xml version="1.0" encoding="utf-8"?>
<p:tagLst xmlns:p="http://schemas.openxmlformats.org/presentationml/2006/main">
  <p:tag name="PA" val="v4.1.0"/>
</p:tagLst>
</file>

<file path=ppt/tags/tag214.xml><?xml version="1.0" encoding="utf-8"?>
<p:tagLst xmlns:p="http://schemas.openxmlformats.org/presentationml/2006/main">
  <p:tag name="PA" val="v4.1.0"/>
</p:tagLst>
</file>

<file path=ppt/tags/tag215.xml><?xml version="1.0" encoding="utf-8"?>
<p:tagLst xmlns:p="http://schemas.openxmlformats.org/presentationml/2006/main">
  <p:tag name="PA" val="v4.1.0"/>
</p:tagLst>
</file>

<file path=ppt/tags/tag216.xml><?xml version="1.0" encoding="utf-8"?>
<p:tagLst xmlns:p="http://schemas.openxmlformats.org/presentationml/2006/main">
  <p:tag name="PA" val="v4.1.0"/>
</p:tagLst>
</file>

<file path=ppt/tags/tag217.xml><?xml version="1.0" encoding="utf-8"?>
<p:tagLst xmlns:p="http://schemas.openxmlformats.org/presentationml/2006/main">
  <p:tag name="PA" val="v4.1.0"/>
</p:tagLst>
</file>

<file path=ppt/tags/tag218.xml><?xml version="1.0" encoding="utf-8"?>
<p:tagLst xmlns:p="http://schemas.openxmlformats.org/presentationml/2006/main">
  <p:tag name="PA" val="v4.1.0"/>
</p:tagLst>
</file>

<file path=ppt/tags/tag219.xml><?xml version="1.0" encoding="utf-8"?>
<p:tagLst xmlns:p="http://schemas.openxmlformats.org/presentationml/2006/main">
  <p:tag name="PA" val="v4.1.0"/>
</p:tagLst>
</file>

<file path=ppt/tags/tag220.xml><?xml version="1.0" encoding="utf-8"?>
<p:tagLst xmlns:p="http://schemas.openxmlformats.org/presentationml/2006/main">
  <p:tag name="PA" val="v4.1.0"/>
</p:tagLst>
</file>

<file path=ppt/tags/tag221.xml><?xml version="1.0" encoding="utf-8"?>
<p:tagLst xmlns:p="http://schemas.openxmlformats.org/presentationml/2006/main">
  <p:tag name="PA" val="v4.1.0"/>
</p:tagLst>
</file>

<file path=ppt/tags/tag222.xml><?xml version="1.0" encoding="utf-8"?>
<p:tagLst xmlns:p="http://schemas.openxmlformats.org/presentationml/2006/main">
  <p:tag name="PA" val="v4.1.0"/>
</p:tagLst>
</file>

<file path=ppt/tags/tag223.xml><?xml version="1.0" encoding="utf-8"?>
<p:tagLst xmlns:p="http://schemas.openxmlformats.org/presentationml/2006/main">
  <p:tag name="PA" val="v4.1.0"/>
</p:tagLst>
</file>

<file path=ppt/tags/tag224.xml><?xml version="1.0" encoding="utf-8"?>
<p:tagLst xmlns:p="http://schemas.openxmlformats.org/presentationml/2006/main">
  <p:tag name="PA" val="v4.1.0"/>
</p:tagLst>
</file>

<file path=ppt/tags/tag225.xml><?xml version="1.0" encoding="utf-8"?>
<p:tagLst xmlns:p="http://schemas.openxmlformats.org/presentationml/2006/main">
  <p:tag name="PA" val="v4.1.0"/>
</p:tagLst>
</file>

<file path=ppt/tags/tag226.xml><?xml version="1.0" encoding="utf-8"?>
<p:tagLst xmlns:p="http://schemas.openxmlformats.org/presentationml/2006/main">
  <p:tag name="PA" val="v4.1.0"/>
</p:tagLst>
</file>

<file path=ppt/tags/tag227.xml><?xml version="1.0" encoding="utf-8"?>
<p:tagLst xmlns:p="http://schemas.openxmlformats.org/presentationml/2006/main">
  <p:tag name="PA" val="v4.1.0"/>
</p:tagLst>
</file>

<file path=ppt/tags/tag228.xml><?xml version="1.0" encoding="utf-8"?>
<p:tagLst xmlns:p="http://schemas.openxmlformats.org/presentationml/2006/main">
  <p:tag name="PA" val="v4.1.0"/>
</p:tagLst>
</file>

<file path=ppt/tags/tag229.xml><?xml version="1.0" encoding="utf-8"?>
<p:tagLst xmlns:p="http://schemas.openxmlformats.org/presentationml/2006/main">
  <p:tag name="PA" val="v4.1.0"/>
</p:tagLst>
</file>

<file path=ppt/tags/tag230.xml><?xml version="1.0" encoding="utf-8"?>
<p:tagLst xmlns:p="http://schemas.openxmlformats.org/presentationml/2006/main">
  <p:tag name="PA" val="v4.1.0"/>
</p:tagLst>
</file>

<file path=ppt/tags/tag231.xml><?xml version="1.0" encoding="utf-8"?>
<p:tagLst xmlns:p="http://schemas.openxmlformats.org/presentationml/2006/main">
  <p:tag name="PA" val="v4.1.0"/>
</p:tagLst>
</file>

<file path=ppt/tags/tag232.xml><?xml version="1.0" encoding="utf-8"?>
<p:tagLst xmlns:p="http://schemas.openxmlformats.org/presentationml/2006/main">
  <p:tag name="PA" val="v4.1.0"/>
</p:tagLst>
</file>

<file path=ppt/tags/tag233.xml><?xml version="1.0" encoding="utf-8"?>
<p:tagLst xmlns:p="http://schemas.openxmlformats.org/presentationml/2006/main">
  <p:tag name="PA" val="v4.1.0"/>
</p:tagLst>
</file>

<file path=ppt/tags/tag234.xml><?xml version="1.0" encoding="utf-8"?>
<p:tagLst xmlns:p="http://schemas.openxmlformats.org/presentationml/2006/main">
  <p:tag name="PA" val="v4.1.0"/>
</p:tagLst>
</file>

<file path=ppt/tags/tag235.xml><?xml version="1.0" encoding="utf-8"?>
<p:tagLst xmlns:p="http://schemas.openxmlformats.org/presentationml/2006/main">
  <p:tag name="PA" val="v4.1.0"/>
</p:tagLst>
</file>

<file path=ppt/tags/tag236.xml><?xml version="1.0" encoding="utf-8"?>
<p:tagLst xmlns:p="http://schemas.openxmlformats.org/presentationml/2006/main">
  <p:tag name="PA" val="v4.1.0"/>
</p:tagLst>
</file>

<file path=ppt/tags/tag237.xml><?xml version="1.0" encoding="utf-8"?>
<p:tagLst xmlns:p="http://schemas.openxmlformats.org/presentationml/2006/main">
  <p:tag name="PA" val="v4.1.0"/>
</p:tagLst>
</file>

<file path=ppt/tags/tag238.xml><?xml version="1.0" encoding="utf-8"?>
<p:tagLst xmlns:p="http://schemas.openxmlformats.org/presentationml/2006/main">
  <p:tag name="PA" val="v4.1.0"/>
</p:tagLst>
</file>

<file path=ppt/tags/tag239.xml><?xml version="1.0" encoding="utf-8"?>
<p:tagLst xmlns:p="http://schemas.openxmlformats.org/presentationml/2006/main">
  <p:tag name="PA" val="v4.1.0"/>
</p:tagLst>
</file>

<file path=ppt/tags/tag240.xml><?xml version="1.0" encoding="utf-8"?>
<p:tagLst xmlns:p="http://schemas.openxmlformats.org/presentationml/2006/main">
  <p:tag name="PA" val="v4.1.0"/>
</p:tagLst>
</file>

<file path=ppt/tags/tag241.xml><?xml version="1.0" encoding="utf-8"?>
<p:tagLst xmlns:p="http://schemas.openxmlformats.org/presentationml/2006/main">
  <p:tag name="PA" val="v4.1.0"/>
</p:tagLst>
</file>

<file path=ppt/tags/tag242.xml><?xml version="1.0" encoding="utf-8"?>
<p:tagLst xmlns:p="http://schemas.openxmlformats.org/presentationml/2006/main">
  <p:tag name="PA" val="v4.1.0"/>
</p:tagLst>
</file>

<file path=ppt/tags/tag243.xml><?xml version="1.0" encoding="utf-8"?>
<p:tagLst xmlns:p="http://schemas.openxmlformats.org/presentationml/2006/main">
  <p:tag name="PA" val="v4.1.0"/>
</p:tagLst>
</file>

<file path=ppt/tags/tag244.xml><?xml version="1.0" encoding="utf-8"?>
<p:tagLst xmlns:p="http://schemas.openxmlformats.org/presentationml/2006/main">
  <p:tag name="PA" val="v4.1.0"/>
</p:tagLst>
</file>

<file path=ppt/tags/tag245.xml><?xml version="1.0" encoding="utf-8"?>
<p:tagLst xmlns:p="http://schemas.openxmlformats.org/presentationml/2006/main">
  <p:tag name="PA" val="v4.1.0"/>
</p:tagLst>
</file>

<file path=ppt/tags/tag246.xml><?xml version="1.0" encoding="utf-8"?>
<p:tagLst xmlns:p="http://schemas.openxmlformats.org/presentationml/2006/main">
  <p:tag name="PA" val="v4.1.0"/>
</p:tagLst>
</file>

<file path=ppt/tags/tag247.xml><?xml version="1.0" encoding="utf-8"?>
<p:tagLst xmlns:p="http://schemas.openxmlformats.org/presentationml/2006/main">
  <p:tag name="PA" val="v4.1.0"/>
</p:tagLst>
</file>

<file path=ppt/tags/tag248.xml><?xml version="1.0" encoding="utf-8"?>
<p:tagLst xmlns:p="http://schemas.openxmlformats.org/presentationml/2006/main">
  <p:tag name="PA" val="v4.1.0"/>
</p:tagLst>
</file>

<file path=ppt/tags/tag249.xml><?xml version="1.0" encoding="utf-8"?>
<p:tagLst xmlns:p="http://schemas.openxmlformats.org/presentationml/2006/main">
  <p:tag name="PA" val="v4.1.0"/>
</p:tagLst>
</file>

<file path=ppt/tags/tag250.xml><?xml version="1.0" encoding="utf-8"?>
<p:tagLst xmlns:p="http://schemas.openxmlformats.org/presentationml/2006/main">
  <p:tag name="PA" val="v4.1.0"/>
</p:tagLst>
</file>

<file path=ppt/tags/tag251.xml><?xml version="1.0" encoding="utf-8"?>
<p:tagLst xmlns:p="http://schemas.openxmlformats.org/presentationml/2006/main">
  <p:tag name="PA" val="v4.1.0"/>
</p:tagLst>
</file>

<file path=ppt/tags/tag252.xml><?xml version="1.0" encoding="utf-8"?>
<p:tagLst xmlns:p="http://schemas.openxmlformats.org/presentationml/2006/main">
  <p:tag name="PA" val="v4.1.0"/>
</p:tagLst>
</file>

<file path=ppt/tags/tag253.xml><?xml version="1.0" encoding="utf-8"?>
<p:tagLst xmlns:p="http://schemas.openxmlformats.org/presentationml/2006/main">
  <p:tag name="PA" val="v4.1.0"/>
</p:tagLst>
</file>

<file path=ppt/tags/tag254.xml><?xml version="1.0" encoding="utf-8"?>
<p:tagLst xmlns:p="http://schemas.openxmlformats.org/presentationml/2006/main">
  <p:tag name="PA" val="v4.1.0"/>
</p:tagLst>
</file>

<file path=ppt/tags/tag255.xml><?xml version="1.0" encoding="utf-8"?>
<p:tagLst xmlns:p="http://schemas.openxmlformats.org/presentationml/2006/main">
  <p:tag name="PA" val="v4.1.0"/>
</p:tagLst>
</file>

<file path=ppt/tags/tag256.xml><?xml version="1.0" encoding="utf-8"?>
<p:tagLst xmlns:p="http://schemas.openxmlformats.org/presentationml/2006/main">
  <p:tag name="PA" val="v4.1.0"/>
</p:tagLst>
</file>

<file path=ppt/tags/tag257.xml><?xml version="1.0" encoding="utf-8"?>
<p:tagLst xmlns:p="http://schemas.openxmlformats.org/presentationml/2006/main">
  <p:tag name="PA" val="v4.1.0"/>
</p:tagLst>
</file>

<file path=ppt/tags/tag258.xml><?xml version="1.0" encoding="utf-8"?>
<p:tagLst xmlns:p="http://schemas.openxmlformats.org/presentationml/2006/main">
  <p:tag name="PA" val="v4.1.0"/>
</p:tagLst>
</file>

<file path=ppt/tags/tag259.xml><?xml version="1.0" encoding="utf-8"?>
<p:tagLst xmlns:p="http://schemas.openxmlformats.org/presentationml/2006/main">
  <p:tag name="PA" val="v4.1.0"/>
</p:tagLst>
</file>

<file path=ppt/tags/tag260.xml><?xml version="1.0" encoding="utf-8"?>
<p:tagLst xmlns:p="http://schemas.openxmlformats.org/presentationml/2006/main">
  <p:tag name="PA" val="v4.1.0"/>
</p:tagLst>
</file>

<file path=ppt/tags/tag261.xml><?xml version="1.0" encoding="utf-8"?>
<p:tagLst xmlns:p="http://schemas.openxmlformats.org/presentationml/2006/main">
  <p:tag name="PA" val="v4.1.0"/>
</p:tagLst>
</file>

<file path=ppt/tags/tag262.xml><?xml version="1.0" encoding="utf-8"?>
<p:tagLst xmlns:p="http://schemas.openxmlformats.org/presentationml/2006/main">
  <p:tag name="PA" val="v4.1.0"/>
</p:tagLst>
</file>

<file path=ppt/tags/tag263.xml><?xml version="1.0" encoding="utf-8"?>
<p:tagLst xmlns:p="http://schemas.openxmlformats.org/presentationml/2006/main">
  <p:tag name="PA" val="v4.1.0"/>
</p:tagLst>
</file>

<file path=ppt/tags/tag264.xml><?xml version="1.0" encoding="utf-8"?>
<p:tagLst xmlns:p="http://schemas.openxmlformats.org/presentationml/2006/main">
  <p:tag name="PA" val="v4.1.0"/>
</p:tagLst>
</file>

<file path=ppt/tags/tag265.xml><?xml version="1.0" encoding="utf-8"?>
<p:tagLst xmlns:p="http://schemas.openxmlformats.org/presentationml/2006/main">
  <p:tag name="PA" val="v4.1.0"/>
</p:tagLst>
</file>

<file path=ppt/tags/tag266.xml><?xml version="1.0" encoding="utf-8"?>
<p:tagLst xmlns:p="http://schemas.openxmlformats.org/presentationml/2006/main">
  <p:tag name="PA" val="v4.1.0"/>
</p:tagLst>
</file>

<file path=ppt/tags/tag267.xml><?xml version="1.0" encoding="utf-8"?>
<p:tagLst xmlns:p="http://schemas.openxmlformats.org/presentationml/2006/main">
  <p:tag name="PA" val="v4.1.0"/>
</p:tagLst>
</file>

<file path=ppt/tags/tag268.xml><?xml version="1.0" encoding="utf-8"?>
<p:tagLst xmlns:p="http://schemas.openxmlformats.org/presentationml/2006/main">
  <p:tag name="PA" val="v4.1.0"/>
</p:tagLst>
</file>

<file path=ppt/tags/tag269.xml><?xml version="1.0" encoding="utf-8"?>
<p:tagLst xmlns:p="http://schemas.openxmlformats.org/presentationml/2006/main">
  <p:tag name="PA" val="v4.1.0"/>
</p:tagLst>
</file>

<file path=ppt/tags/tag270.xml><?xml version="1.0" encoding="utf-8"?>
<p:tagLst xmlns:p="http://schemas.openxmlformats.org/presentationml/2006/main">
  <p:tag name="PA" val="v4.1.0"/>
</p:tagLst>
</file>

<file path=ppt/tags/tag271.xml><?xml version="1.0" encoding="utf-8"?>
<p:tagLst xmlns:p="http://schemas.openxmlformats.org/presentationml/2006/main">
  <p:tag name="PA" val="v4.1.0"/>
</p:tagLst>
</file>

<file path=ppt/tags/tag272.xml><?xml version="1.0" encoding="utf-8"?>
<p:tagLst xmlns:p="http://schemas.openxmlformats.org/presentationml/2006/main">
  <p:tag name="PA" val="v4.1.0"/>
</p:tagLst>
</file>

<file path=ppt/tags/tag273.xml><?xml version="1.0" encoding="utf-8"?>
<p:tagLst xmlns:p="http://schemas.openxmlformats.org/presentationml/2006/main">
  <p:tag name="PA" val="v4.1.0"/>
</p:tagLst>
</file>

<file path=ppt/tags/tag274.xml><?xml version="1.0" encoding="utf-8"?>
<p:tagLst xmlns:p="http://schemas.openxmlformats.org/presentationml/2006/main">
  <p:tag name="PA" val="v4.1.0"/>
</p:tagLst>
</file>

<file path=ppt/tags/tag275.xml><?xml version="1.0" encoding="utf-8"?>
<p:tagLst xmlns:p="http://schemas.openxmlformats.org/presentationml/2006/main">
  <p:tag name="PA" val="v4.1.0"/>
</p:tagLst>
</file>

<file path=ppt/tags/tag276.xml><?xml version="1.0" encoding="utf-8"?>
<p:tagLst xmlns:p="http://schemas.openxmlformats.org/presentationml/2006/main">
  <p:tag name="PA" val="v4.1.0"/>
</p:tagLst>
</file>

<file path=ppt/tags/tag277.xml><?xml version="1.0" encoding="utf-8"?>
<p:tagLst xmlns:p="http://schemas.openxmlformats.org/presentationml/2006/main">
  <p:tag name="PA" val="v4.1.0"/>
</p:tagLst>
</file>

<file path=ppt/tags/tag278.xml><?xml version="1.0" encoding="utf-8"?>
<p:tagLst xmlns:p="http://schemas.openxmlformats.org/presentationml/2006/main">
  <p:tag name="PA" val="v4.1.0"/>
</p:tagLst>
</file>

<file path=ppt/tags/tag279.xml><?xml version="1.0" encoding="utf-8"?>
<p:tagLst xmlns:p="http://schemas.openxmlformats.org/presentationml/2006/main">
  <p:tag name="PA" val="v4.1.0"/>
</p:tagLst>
</file>

<file path=ppt/tags/tag280.xml><?xml version="1.0" encoding="utf-8"?>
<p:tagLst xmlns:p="http://schemas.openxmlformats.org/presentationml/2006/main">
  <p:tag name="PA" val="v4.1.0"/>
</p:tagLst>
</file>

<file path=ppt/tags/tag281.xml><?xml version="1.0" encoding="utf-8"?>
<p:tagLst xmlns:p="http://schemas.openxmlformats.org/presentationml/2006/main">
  <p:tag name="PA" val="v4.1.0"/>
</p:tagLst>
</file>

<file path=ppt/tags/tag282.xml><?xml version="1.0" encoding="utf-8"?>
<p:tagLst xmlns:p="http://schemas.openxmlformats.org/presentationml/2006/main">
  <p:tag name="PA" val="v4.1.0"/>
</p:tagLst>
</file>

<file path=ppt/tags/tag283.xml><?xml version="1.0" encoding="utf-8"?>
<p:tagLst xmlns:p="http://schemas.openxmlformats.org/presentationml/2006/main">
  <p:tag name="PA" val="v4.1.0"/>
</p:tagLst>
</file>

<file path=ppt/tags/tag284.xml><?xml version="1.0" encoding="utf-8"?>
<p:tagLst xmlns:p="http://schemas.openxmlformats.org/presentationml/2006/main">
  <p:tag name="PA" val="v4.1.0"/>
</p:tagLst>
</file>

<file path=ppt/tags/tag285.xml><?xml version="1.0" encoding="utf-8"?>
<p:tagLst xmlns:p="http://schemas.openxmlformats.org/presentationml/2006/main">
  <p:tag name="PA" val="v4.1.0"/>
</p:tagLst>
</file>

<file path=ppt/tags/tag286.xml><?xml version="1.0" encoding="utf-8"?>
<p:tagLst xmlns:p="http://schemas.openxmlformats.org/presentationml/2006/main">
  <p:tag name="PA" val="v4.1.0"/>
</p:tagLst>
</file>

<file path=ppt/tags/tag287.xml><?xml version="1.0" encoding="utf-8"?>
<p:tagLst xmlns:p="http://schemas.openxmlformats.org/presentationml/2006/main">
  <p:tag name="PA" val="v4.1.0"/>
</p:tagLst>
</file>

<file path=ppt/tags/tag288.xml><?xml version="1.0" encoding="utf-8"?>
<p:tagLst xmlns:p="http://schemas.openxmlformats.org/presentationml/2006/main">
  <p:tag name="PA" val="v4.1.0"/>
</p:tagLst>
</file>

<file path=ppt/tags/tag289.xml><?xml version="1.0" encoding="utf-8"?>
<p:tagLst xmlns:p="http://schemas.openxmlformats.org/presentationml/2006/main">
  <p:tag name="PA" val="v4.1.0"/>
</p:tagLst>
</file>

<file path=ppt/tags/tag290.xml><?xml version="1.0" encoding="utf-8"?>
<p:tagLst xmlns:p="http://schemas.openxmlformats.org/presentationml/2006/main">
  <p:tag name="PA" val="v4.1.0"/>
</p:tagLst>
</file>

<file path=ppt/tags/tag291.xml><?xml version="1.0" encoding="utf-8"?>
<p:tagLst xmlns:p="http://schemas.openxmlformats.org/presentationml/2006/main">
  <p:tag name="PA" val="v4.1.0"/>
</p:tagLst>
</file>

<file path=ppt/tags/tag292.xml><?xml version="1.0" encoding="utf-8"?>
<p:tagLst xmlns:p="http://schemas.openxmlformats.org/presentationml/2006/main">
  <p:tag name="PA" val="v4.1.0"/>
</p:tagLst>
</file>

<file path=ppt/tags/tag293.xml><?xml version="1.0" encoding="utf-8"?>
<p:tagLst xmlns:p="http://schemas.openxmlformats.org/presentationml/2006/main">
  <p:tag name="PA" val="v4.1.0"/>
</p:tagLst>
</file>

<file path=ppt/tags/tag294.xml><?xml version="1.0" encoding="utf-8"?>
<p:tagLst xmlns:p="http://schemas.openxmlformats.org/presentationml/2006/main">
  <p:tag name="PA" val="v4.1.0"/>
</p:tagLst>
</file>

<file path=ppt/tags/tag295.xml><?xml version="1.0" encoding="utf-8"?>
<p:tagLst xmlns:p="http://schemas.openxmlformats.org/presentationml/2006/main">
  <p:tag name="PA" val="v4.1.0"/>
</p:tagLst>
</file>

<file path=ppt/tags/tag296.xml><?xml version="1.0" encoding="utf-8"?>
<p:tagLst xmlns:p="http://schemas.openxmlformats.org/presentationml/2006/main">
  <p:tag name="PA" val="v4.1.0"/>
</p:tagLst>
</file>

<file path=ppt/tags/tag297.xml><?xml version="1.0" encoding="utf-8"?>
<p:tagLst xmlns:p="http://schemas.openxmlformats.org/presentationml/2006/main">
  <p:tag name="PA" val="v4.1.0"/>
</p:tagLst>
</file>

<file path=ppt/tags/tag298.xml><?xml version="1.0" encoding="utf-8"?>
<p:tagLst xmlns:p="http://schemas.openxmlformats.org/presentationml/2006/main">
  <p:tag name="PA" val="v4.1.0"/>
</p:tagLst>
</file>

<file path=ppt/tags/tag299.xml><?xml version="1.0" encoding="utf-8"?>
<p:tagLst xmlns:p="http://schemas.openxmlformats.org/presentationml/2006/main">
  <p:tag name="PA" val="v4.1.0"/>
</p:tagLst>
</file>

<file path=ppt/tags/tag300.xml><?xml version="1.0" encoding="utf-8"?>
<p:tagLst xmlns:p="http://schemas.openxmlformats.org/presentationml/2006/main">
  <p:tag name="PA" val="v4.1.0"/>
</p:tagLst>
</file>

<file path=ppt/tags/tag301.xml><?xml version="1.0" encoding="utf-8"?>
<p:tagLst xmlns:p="http://schemas.openxmlformats.org/presentationml/2006/main">
  <p:tag name="PA" val="v4.1.0"/>
</p:tagLst>
</file>

<file path=ppt/tags/tag302.xml><?xml version="1.0" encoding="utf-8"?>
<p:tagLst xmlns:p="http://schemas.openxmlformats.org/presentationml/2006/main">
  <p:tag name="PA" val="v4.1.0"/>
</p:tagLst>
</file>

<file path=ppt/tags/tag303.xml><?xml version="1.0" encoding="utf-8"?>
<p:tagLst xmlns:p="http://schemas.openxmlformats.org/presentationml/2006/main">
  <p:tag name="PA" val="v4.1.0"/>
</p:tagLst>
</file>

<file path=ppt/tags/tag304.xml><?xml version="1.0" encoding="utf-8"?>
<p:tagLst xmlns:p="http://schemas.openxmlformats.org/presentationml/2006/main">
  <p:tag name="PA" val="v4.1.0"/>
</p:tagLst>
</file>

<file path=ppt/tags/tag305.xml><?xml version="1.0" encoding="utf-8"?>
<p:tagLst xmlns:p="http://schemas.openxmlformats.org/presentationml/2006/main">
  <p:tag name="PA" val="v4.1.0"/>
</p:tagLst>
</file>

<file path=ppt/tags/tag306.xml><?xml version="1.0" encoding="utf-8"?>
<p:tagLst xmlns:p="http://schemas.openxmlformats.org/presentationml/2006/main">
  <p:tag name="PA" val="v4.1.0"/>
</p:tagLst>
</file>

<file path=ppt/tags/tag307.xml><?xml version="1.0" encoding="utf-8"?>
<p:tagLst xmlns:p="http://schemas.openxmlformats.org/presentationml/2006/main">
  <p:tag name="PA" val="v4.1.0"/>
</p:tagLst>
</file>

<file path=ppt/tags/tag308.xml><?xml version="1.0" encoding="utf-8"?>
<p:tagLst xmlns:p="http://schemas.openxmlformats.org/presentationml/2006/main">
  <p:tag name="PA" val="v4.1.0"/>
</p:tagLst>
</file>

<file path=ppt/tags/tag309.xml><?xml version="1.0" encoding="utf-8"?>
<p:tagLst xmlns:p="http://schemas.openxmlformats.org/presentationml/2006/main">
  <p:tag name="PA" val="v4.1.0"/>
</p:tagLst>
</file>

<file path=ppt/tags/tag310.xml><?xml version="1.0" encoding="utf-8"?>
<p:tagLst xmlns:p="http://schemas.openxmlformats.org/presentationml/2006/main">
  <p:tag name="PA" val="v4.1.0"/>
</p:tagLst>
</file>

<file path=ppt/tags/tag311.xml><?xml version="1.0" encoding="utf-8"?>
<p:tagLst xmlns:p="http://schemas.openxmlformats.org/presentationml/2006/main">
  <p:tag name="PA" val="v4.1.0"/>
</p:tagLst>
</file>

<file path=ppt/tags/tag312.xml><?xml version="1.0" encoding="utf-8"?>
<p:tagLst xmlns:p="http://schemas.openxmlformats.org/presentationml/2006/main">
  <p:tag name="PA" val="v4.1.0"/>
</p:tagLst>
</file>

<file path=ppt/tags/tag313.xml><?xml version="1.0" encoding="utf-8"?>
<p:tagLst xmlns:p="http://schemas.openxmlformats.org/presentationml/2006/main">
  <p:tag name="PA" val="v4.1.0"/>
</p:tagLst>
</file>

<file path=ppt/tags/tag314.xml><?xml version="1.0" encoding="utf-8"?>
<p:tagLst xmlns:p="http://schemas.openxmlformats.org/presentationml/2006/main">
  <p:tag name="PA" val="v4.1.0"/>
</p:tagLst>
</file>

<file path=ppt/tags/tag315.xml><?xml version="1.0" encoding="utf-8"?>
<p:tagLst xmlns:p="http://schemas.openxmlformats.org/presentationml/2006/main">
  <p:tag name="PA" val="v4.1.0"/>
</p:tagLst>
</file>

<file path=ppt/tags/tag316.xml><?xml version="1.0" encoding="utf-8"?>
<p:tagLst xmlns:p="http://schemas.openxmlformats.org/presentationml/2006/main">
  <p:tag name="PA" val="v4.1.0"/>
</p:tagLst>
</file>

<file path=ppt/tags/tag317.xml><?xml version="1.0" encoding="utf-8"?>
<p:tagLst xmlns:p="http://schemas.openxmlformats.org/presentationml/2006/main">
  <p:tag name="PA" val="v4.1.0"/>
</p:tagLst>
</file>

<file path=ppt/tags/tag318.xml><?xml version="1.0" encoding="utf-8"?>
<p:tagLst xmlns:p="http://schemas.openxmlformats.org/presentationml/2006/main">
  <p:tag name="PA" val="v4.1.0"/>
</p:tagLst>
</file>

<file path=ppt/tags/tag319.xml><?xml version="1.0" encoding="utf-8"?>
<p:tagLst xmlns:p="http://schemas.openxmlformats.org/presentationml/2006/main">
  <p:tag name="PA" val="v4.1.0"/>
</p:tagLst>
</file>

<file path=ppt/tags/tag320.xml><?xml version="1.0" encoding="utf-8"?>
<p:tagLst xmlns:p="http://schemas.openxmlformats.org/presentationml/2006/main">
  <p:tag name="PA" val="v4.1.0"/>
</p:tagLst>
</file>

<file path=ppt/tags/tag321.xml><?xml version="1.0" encoding="utf-8"?>
<p:tagLst xmlns:p="http://schemas.openxmlformats.org/presentationml/2006/main">
  <p:tag name="PA" val="v4.1.0"/>
</p:tagLst>
</file>

<file path=ppt/tags/tag322.xml><?xml version="1.0" encoding="utf-8"?>
<p:tagLst xmlns:p="http://schemas.openxmlformats.org/presentationml/2006/main">
  <p:tag name="PA" val="v4.1.0"/>
</p:tagLst>
</file>

<file path=ppt/tags/tag323.xml><?xml version="1.0" encoding="utf-8"?>
<p:tagLst xmlns:p="http://schemas.openxmlformats.org/presentationml/2006/main">
  <p:tag name="PA" val="v4.1.0"/>
</p:tagLst>
</file>

<file path=ppt/tags/tag324.xml><?xml version="1.0" encoding="utf-8"?>
<p:tagLst xmlns:p="http://schemas.openxmlformats.org/presentationml/2006/main">
  <p:tag name="PA" val="v4.1.0"/>
</p:tagLst>
</file>

<file path=ppt/tags/tag325.xml><?xml version="1.0" encoding="utf-8"?>
<p:tagLst xmlns:p="http://schemas.openxmlformats.org/presentationml/2006/main">
  <p:tag name="PA" val="v4.1.0"/>
</p:tagLst>
</file>

<file path=ppt/tags/tag326.xml><?xml version="1.0" encoding="utf-8"?>
<p:tagLst xmlns:p="http://schemas.openxmlformats.org/presentationml/2006/main">
  <p:tag name="PA" val="v4.1.0"/>
</p:tagLst>
</file>

<file path=ppt/tags/tag327.xml><?xml version="1.0" encoding="utf-8"?>
<p:tagLst xmlns:p="http://schemas.openxmlformats.org/presentationml/2006/main">
  <p:tag name="PA" val="v4.1.0"/>
</p:tagLst>
</file>

<file path=ppt/tags/tag328.xml><?xml version="1.0" encoding="utf-8"?>
<p:tagLst xmlns:p="http://schemas.openxmlformats.org/presentationml/2006/main">
  <p:tag name="PA" val="v4.1.0"/>
</p:tagLst>
</file>

<file path=ppt/tags/tag329.xml><?xml version="1.0" encoding="utf-8"?>
<p:tagLst xmlns:p="http://schemas.openxmlformats.org/presentationml/2006/main">
  <p:tag name="PA" val="v4.1.0"/>
</p:tagLst>
</file>

<file path=ppt/tags/tag330.xml><?xml version="1.0" encoding="utf-8"?>
<p:tagLst xmlns:p="http://schemas.openxmlformats.org/presentationml/2006/main">
  <p:tag name="PA" val="v4.1.0"/>
</p:tagLst>
</file>

<file path=ppt/tags/tag331.xml><?xml version="1.0" encoding="utf-8"?>
<p:tagLst xmlns:p="http://schemas.openxmlformats.org/presentationml/2006/main">
  <p:tag name="PA" val="v4.1.0"/>
</p:tagLst>
</file>

<file path=ppt/tags/tag332.xml><?xml version="1.0" encoding="utf-8"?>
<p:tagLst xmlns:p="http://schemas.openxmlformats.org/presentationml/2006/main">
  <p:tag name="PA" val="v4.1.0"/>
</p:tagLst>
</file>

<file path=ppt/tags/tag333.xml><?xml version="1.0" encoding="utf-8"?>
<p:tagLst xmlns:p="http://schemas.openxmlformats.org/presentationml/2006/main">
  <p:tag name="PA" val="v4.1.0"/>
</p:tagLst>
</file>

<file path=ppt/tags/tag334.xml><?xml version="1.0" encoding="utf-8"?>
<p:tagLst xmlns:p="http://schemas.openxmlformats.org/presentationml/2006/main">
  <p:tag name="PA" val="v4.1.0"/>
</p:tagLst>
</file>

<file path=ppt/tags/tag335.xml><?xml version="1.0" encoding="utf-8"?>
<p:tagLst xmlns:p="http://schemas.openxmlformats.org/presentationml/2006/main">
  <p:tag name="PA" val="v4.1.0"/>
</p:tagLst>
</file>

<file path=ppt/tags/tag336.xml><?xml version="1.0" encoding="utf-8"?>
<p:tagLst xmlns:p="http://schemas.openxmlformats.org/presentationml/2006/main">
  <p:tag name="PA" val="v4.1.0"/>
</p:tagLst>
</file>

<file path=ppt/tags/tag337.xml><?xml version="1.0" encoding="utf-8"?>
<p:tagLst xmlns:p="http://schemas.openxmlformats.org/presentationml/2006/main">
  <p:tag name="PA" val="v4.1.0"/>
</p:tagLst>
</file>

<file path=ppt/tags/tag338.xml><?xml version="1.0" encoding="utf-8"?>
<p:tagLst xmlns:p="http://schemas.openxmlformats.org/presentationml/2006/main">
  <p:tag name="PA" val="v4.1.0"/>
</p:tagLst>
</file>

<file path=ppt/tags/tag339.xml><?xml version="1.0" encoding="utf-8"?>
<p:tagLst xmlns:p="http://schemas.openxmlformats.org/presentationml/2006/main">
  <p:tag name="PA" val="v4.1.0"/>
</p:tagLst>
</file>

<file path=ppt/tags/tag340.xml><?xml version="1.0" encoding="utf-8"?>
<p:tagLst xmlns:p="http://schemas.openxmlformats.org/presentationml/2006/main">
  <p:tag name="PA" val="v4.1.0"/>
</p:tagLst>
</file>

<file path=ppt/tags/tag341.xml><?xml version="1.0" encoding="utf-8"?>
<p:tagLst xmlns:p="http://schemas.openxmlformats.org/presentationml/2006/main">
  <p:tag name="PA" val="v4.1.0"/>
</p:tagLst>
</file>

<file path=ppt/tags/tag342.xml><?xml version="1.0" encoding="utf-8"?>
<p:tagLst xmlns:p="http://schemas.openxmlformats.org/presentationml/2006/main">
  <p:tag name="PA" val="v4.1.0"/>
</p:tagLst>
</file>

<file path=ppt/tags/tag343.xml><?xml version="1.0" encoding="utf-8"?>
<p:tagLst xmlns:p="http://schemas.openxmlformats.org/presentationml/2006/main">
  <p:tag name="PA" val="v4.1.0"/>
</p:tagLst>
</file>

<file path=ppt/tags/tag344.xml><?xml version="1.0" encoding="utf-8"?>
<p:tagLst xmlns:p="http://schemas.openxmlformats.org/presentationml/2006/main">
  <p:tag name="PA" val="v4.1.0"/>
</p:tagLst>
</file>

<file path=ppt/tags/tag345.xml><?xml version="1.0" encoding="utf-8"?>
<p:tagLst xmlns:p="http://schemas.openxmlformats.org/presentationml/2006/main">
  <p:tag name="PA" val="v4.1.0"/>
</p:tagLst>
</file>

<file path=ppt/tags/tag346.xml><?xml version="1.0" encoding="utf-8"?>
<p:tagLst xmlns:p="http://schemas.openxmlformats.org/presentationml/2006/main">
  <p:tag name="PA" val="v4.1.0"/>
</p:tagLst>
</file>

<file path=ppt/tags/tag347.xml><?xml version="1.0" encoding="utf-8"?>
<p:tagLst xmlns:p="http://schemas.openxmlformats.org/presentationml/2006/main">
  <p:tag name="PA" val="v4.1.0"/>
</p:tagLst>
</file>

<file path=ppt/tags/tag348.xml><?xml version="1.0" encoding="utf-8"?>
<p:tagLst xmlns:p="http://schemas.openxmlformats.org/presentationml/2006/main">
  <p:tag name="PA" val="v4.1.0"/>
</p:tagLst>
</file>

<file path=ppt/tags/tag349.xml><?xml version="1.0" encoding="utf-8"?>
<p:tagLst xmlns:p="http://schemas.openxmlformats.org/presentationml/2006/main">
  <p:tag name="PA" val="v4.1.0"/>
</p:tagLst>
</file>

<file path=ppt/tags/tag350.xml><?xml version="1.0" encoding="utf-8"?>
<p:tagLst xmlns:p="http://schemas.openxmlformats.org/presentationml/2006/main">
  <p:tag name="PA" val="v4.1.0"/>
</p:tagLst>
</file>

<file path=ppt/tags/tag351.xml><?xml version="1.0" encoding="utf-8"?>
<p:tagLst xmlns:p="http://schemas.openxmlformats.org/presentationml/2006/main">
  <p:tag name="PA" val="v4.1.0"/>
</p:tagLst>
</file>

<file path=ppt/tags/tag352.xml><?xml version="1.0" encoding="utf-8"?>
<p:tagLst xmlns:p="http://schemas.openxmlformats.org/presentationml/2006/main">
  <p:tag name="PA" val="v4.1.0"/>
</p:tagLst>
</file>

<file path=ppt/tags/tag353.xml><?xml version="1.0" encoding="utf-8"?>
<p:tagLst xmlns:p="http://schemas.openxmlformats.org/presentationml/2006/main">
  <p:tag name="PA" val="v4.1.0"/>
</p:tagLst>
</file>

<file path=ppt/tags/tag354.xml><?xml version="1.0" encoding="utf-8"?>
<p:tagLst xmlns:p="http://schemas.openxmlformats.org/presentationml/2006/main">
  <p:tag name="PA" val="v4.1.0"/>
</p:tagLst>
</file>

<file path=ppt/tags/tag355.xml><?xml version="1.0" encoding="utf-8"?>
<p:tagLst xmlns:p="http://schemas.openxmlformats.org/presentationml/2006/main">
  <p:tag name="PA" val="v4.1.0"/>
</p:tagLst>
</file>

<file path=ppt/tags/tag356.xml><?xml version="1.0" encoding="utf-8"?>
<p:tagLst xmlns:p="http://schemas.openxmlformats.org/presentationml/2006/main">
  <p:tag name="PA" val="v4.1.0"/>
</p:tagLst>
</file>

<file path=ppt/tags/tag357.xml><?xml version="1.0" encoding="utf-8"?>
<p:tagLst xmlns:p="http://schemas.openxmlformats.org/presentationml/2006/main">
  <p:tag name="PA" val="v4.1.0"/>
</p:tagLst>
</file>

<file path=ppt/tags/tag358.xml><?xml version="1.0" encoding="utf-8"?>
<p:tagLst xmlns:p="http://schemas.openxmlformats.org/presentationml/2006/main">
  <p:tag name="PA" val="v4.1.0"/>
</p:tagLst>
</file>

<file path=ppt/tags/tag359.xml><?xml version="1.0" encoding="utf-8"?>
<p:tagLst xmlns:p="http://schemas.openxmlformats.org/presentationml/2006/main">
  <p:tag name="PA" val="v4.1.0"/>
</p:tagLst>
</file>

<file path=ppt/tags/tag360.xml><?xml version="1.0" encoding="utf-8"?>
<p:tagLst xmlns:p="http://schemas.openxmlformats.org/presentationml/2006/main">
  <p:tag name="PA" val="v4.1.0"/>
</p:tagLst>
</file>

<file path=ppt/tags/tag361.xml><?xml version="1.0" encoding="utf-8"?>
<p:tagLst xmlns:p="http://schemas.openxmlformats.org/presentationml/2006/main">
  <p:tag name="PA" val="v4.1.0"/>
</p:tagLst>
</file>

<file path=ppt/tags/tag362.xml><?xml version="1.0" encoding="utf-8"?>
<p:tagLst xmlns:p="http://schemas.openxmlformats.org/presentationml/2006/main">
  <p:tag name="PA" val="v4.1.0"/>
</p:tagLst>
</file>

<file path=ppt/tags/tag363.xml><?xml version="1.0" encoding="utf-8"?>
<p:tagLst xmlns:p="http://schemas.openxmlformats.org/presentationml/2006/main">
  <p:tag name="PA" val="v4.1.0"/>
</p:tagLst>
</file>

<file path=ppt/tags/tag364.xml><?xml version="1.0" encoding="utf-8"?>
<p:tagLst xmlns:p="http://schemas.openxmlformats.org/presentationml/2006/main">
  <p:tag name="PA" val="v4.1.0"/>
</p:tagLst>
</file>

<file path=ppt/tags/tag365.xml><?xml version="1.0" encoding="utf-8"?>
<p:tagLst xmlns:p="http://schemas.openxmlformats.org/presentationml/2006/main">
  <p:tag name="PA" val="v4.1.0"/>
</p:tagLst>
</file>

<file path=ppt/tags/tag366.xml><?xml version="1.0" encoding="utf-8"?>
<p:tagLst xmlns:p="http://schemas.openxmlformats.org/presentationml/2006/main">
  <p:tag name="PA" val="v4.1.0"/>
</p:tagLst>
</file>

<file path=ppt/tags/tag367.xml><?xml version="1.0" encoding="utf-8"?>
<p:tagLst xmlns:p="http://schemas.openxmlformats.org/presentationml/2006/main">
  <p:tag name="PA" val="v4.1.0"/>
</p:tagLst>
</file>

<file path=ppt/tags/tag368.xml><?xml version="1.0" encoding="utf-8"?>
<p:tagLst xmlns:p="http://schemas.openxmlformats.org/presentationml/2006/main">
  <p:tag name="PA" val="v4.1.0"/>
</p:tagLst>
</file>

<file path=ppt/tags/tag369.xml><?xml version="1.0" encoding="utf-8"?>
<p:tagLst xmlns:p="http://schemas.openxmlformats.org/presentationml/2006/main">
  <p:tag name="PA" val="v4.1.0"/>
</p:tagLst>
</file>

<file path=ppt/tags/tag370.xml><?xml version="1.0" encoding="utf-8"?>
<p:tagLst xmlns:p="http://schemas.openxmlformats.org/presentationml/2006/main">
  <p:tag name="PA" val="v4.1.0"/>
</p:tagLst>
</file>

<file path=ppt/tags/tag371.xml><?xml version="1.0" encoding="utf-8"?>
<p:tagLst xmlns:p="http://schemas.openxmlformats.org/presentationml/2006/main">
  <p:tag name="PA" val="v4.1.0"/>
</p:tagLst>
</file>

<file path=ppt/tags/tag372.xml><?xml version="1.0" encoding="utf-8"?>
<p:tagLst xmlns:p="http://schemas.openxmlformats.org/presentationml/2006/main">
  <p:tag name="PA" val="v4.1.0"/>
</p:tagLst>
</file>

<file path=ppt/tags/tag373.xml><?xml version="1.0" encoding="utf-8"?>
<p:tagLst xmlns:p="http://schemas.openxmlformats.org/presentationml/2006/main">
  <p:tag name="PA" val="v4.1.0"/>
</p:tagLst>
</file>

<file path=ppt/tags/tag374.xml><?xml version="1.0" encoding="utf-8"?>
<p:tagLst xmlns:p="http://schemas.openxmlformats.org/presentationml/2006/main">
  <p:tag name="PA" val="v4.1.0"/>
</p:tagLst>
</file>

<file path=ppt/tags/tag375.xml><?xml version="1.0" encoding="utf-8"?>
<p:tagLst xmlns:p="http://schemas.openxmlformats.org/presentationml/2006/main">
  <p:tag name="PA" val="v4.1.0"/>
</p:tagLst>
</file>

<file path=ppt/tags/tag376.xml><?xml version="1.0" encoding="utf-8"?>
<p:tagLst xmlns:p="http://schemas.openxmlformats.org/presentationml/2006/main">
  <p:tag name="PA" val="v4.1.0"/>
</p:tagLst>
</file>

<file path=ppt/tags/tag377.xml><?xml version="1.0" encoding="utf-8"?>
<p:tagLst xmlns:p="http://schemas.openxmlformats.org/presentationml/2006/main">
  <p:tag name="PA" val="v4.1.0"/>
</p:tagLst>
</file>

<file path=ppt/tags/tag378.xml><?xml version="1.0" encoding="utf-8"?>
<p:tagLst xmlns:p="http://schemas.openxmlformats.org/presentationml/2006/main">
  <p:tag name="PA" val="v4.1.0"/>
</p:tagLst>
</file>

<file path=ppt/tags/tag379.xml><?xml version="1.0" encoding="utf-8"?>
<p:tagLst xmlns:p="http://schemas.openxmlformats.org/presentationml/2006/main">
  <p:tag name="PA" val="v4.1.0"/>
</p:tagLst>
</file>

<file path=ppt/tags/tag380.xml><?xml version="1.0" encoding="utf-8"?>
<p:tagLst xmlns:p="http://schemas.openxmlformats.org/presentationml/2006/main">
  <p:tag name="PA" val="v4.1.0"/>
</p:tagLst>
</file>

<file path=ppt/tags/tag381.xml><?xml version="1.0" encoding="utf-8"?>
<p:tagLst xmlns:p="http://schemas.openxmlformats.org/presentationml/2006/main">
  <p:tag name="PA" val="v4.1.0"/>
</p:tagLst>
</file>

<file path=ppt/tags/tag382.xml><?xml version="1.0" encoding="utf-8"?>
<p:tagLst xmlns:p="http://schemas.openxmlformats.org/presentationml/2006/main">
  <p:tag name="PA" val="v4.1.0"/>
</p:tagLst>
</file>

<file path=ppt/tags/tag383.xml><?xml version="1.0" encoding="utf-8"?>
<p:tagLst xmlns:p="http://schemas.openxmlformats.org/presentationml/2006/main">
  <p:tag name="PA" val="v4.1.0"/>
</p:tagLst>
</file>

<file path=ppt/tags/tag384.xml><?xml version="1.0" encoding="utf-8"?>
<p:tagLst xmlns:p="http://schemas.openxmlformats.org/presentationml/2006/main">
  <p:tag name="PA" val="v4.1.0"/>
</p:tagLst>
</file>

<file path=ppt/tags/tag385.xml><?xml version="1.0" encoding="utf-8"?>
<p:tagLst xmlns:p="http://schemas.openxmlformats.org/presentationml/2006/main">
  <p:tag name="PA" val="v4.1.0"/>
</p:tagLst>
</file>

<file path=ppt/tags/tag386.xml><?xml version="1.0" encoding="utf-8"?>
<p:tagLst xmlns:p="http://schemas.openxmlformats.org/presentationml/2006/main">
  <p:tag name="PA" val="v4.1.0"/>
</p:tagLst>
</file>

<file path=ppt/tags/tag387.xml><?xml version="1.0" encoding="utf-8"?>
<p:tagLst xmlns:p="http://schemas.openxmlformats.org/presentationml/2006/main">
  <p:tag name="PA" val="v4.1.0"/>
</p:tagLst>
</file>

<file path=ppt/tags/tag388.xml><?xml version="1.0" encoding="utf-8"?>
<p:tagLst xmlns:p="http://schemas.openxmlformats.org/presentationml/2006/main">
  <p:tag name="PA" val="v4.1.0"/>
</p:tagLst>
</file>

<file path=ppt/tags/tag389.xml><?xml version="1.0" encoding="utf-8"?>
<p:tagLst xmlns:p="http://schemas.openxmlformats.org/presentationml/2006/main">
  <p:tag name="PA" val="v4.1.0"/>
</p:tagLst>
</file>

<file path=ppt/tags/tag390.xml><?xml version="1.0" encoding="utf-8"?>
<p:tagLst xmlns:p="http://schemas.openxmlformats.org/presentationml/2006/main">
  <p:tag name="PA" val="v4.1.0"/>
</p:tagLst>
</file>

<file path=ppt/tags/tag391.xml><?xml version="1.0" encoding="utf-8"?>
<p:tagLst xmlns:p="http://schemas.openxmlformats.org/presentationml/2006/main">
  <p:tag name="PA" val="v4.1.0"/>
</p:tagLst>
</file>

<file path=ppt/tags/tag392.xml><?xml version="1.0" encoding="utf-8"?>
<p:tagLst xmlns:p="http://schemas.openxmlformats.org/presentationml/2006/main">
  <p:tag name="PA" val="v4.1.0"/>
</p:tagLst>
</file>

<file path=ppt/tags/tag393.xml><?xml version="1.0" encoding="utf-8"?>
<p:tagLst xmlns:p="http://schemas.openxmlformats.org/presentationml/2006/main">
  <p:tag name="PA" val="v4.1.0"/>
</p:tagLst>
</file>

<file path=ppt/tags/tag394.xml><?xml version="1.0" encoding="utf-8"?>
<p:tagLst xmlns:p="http://schemas.openxmlformats.org/presentationml/2006/main">
  <p:tag name="PA" val="v4.1.0"/>
</p:tagLst>
</file>

<file path=ppt/tags/tag395.xml><?xml version="1.0" encoding="utf-8"?>
<p:tagLst xmlns:p="http://schemas.openxmlformats.org/presentationml/2006/main">
  <p:tag name="PA" val="v4.1.0"/>
</p:tagLst>
</file>

<file path=ppt/tags/tag396.xml><?xml version="1.0" encoding="utf-8"?>
<p:tagLst xmlns:p="http://schemas.openxmlformats.org/presentationml/2006/main">
  <p:tag name="PA" val="v4.1.0"/>
</p:tagLst>
</file>

<file path=ppt/tags/tag397.xml><?xml version="1.0" encoding="utf-8"?>
<p:tagLst xmlns:p="http://schemas.openxmlformats.org/presentationml/2006/main">
  <p:tag name="PA" val="v4.1.0"/>
</p:tagLst>
</file>

<file path=ppt/tags/tag398.xml><?xml version="1.0" encoding="utf-8"?>
<p:tagLst xmlns:p="http://schemas.openxmlformats.org/presentationml/2006/main">
  <p:tag name="PA" val="v4.1.0"/>
</p:tagLst>
</file>

<file path=ppt/tags/tag399.xml><?xml version="1.0" encoding="utf-8"?>
<p:tagLst xmlns:p="http://schemas.openxmlformats.org/presentationml/2006/main">
  <p:tag name="PA" val="v4.1.0"/>
</p:tagLst>
</file>

<file path=ppt/tags/tag400.xml><?xml version="1.0" encoding="utf-8"?>
<p:tagLst xmlns:p="http://schemas.openxmlformats.org/presentationml/2006/main">
  <p:tag name="PA" val="v4.1.0"/>
</p:tagLst>
</file>

<file path=ppt/tags/tag401.xml><?xml version="1.0" encoding="utf-8"?>
<p:tagLst xmlns:p="http://schemas.openxmlformats.org/presentationml/2006/main">
  <p:tag name="PA" val="v4.1.0"/>
</p:tagLst>
</file>

<file path=ppt/tags/tag402.xml><?xml version="1.0" encoding="utf-8"?>
<p:tagLst xmlns:p="http://schemas.openxmlformats.org/presentationml/2006/main">
  <p:tag name="PA" val="v4.1.0"/>
</p:tagLst>
</file>

<file path=ppt/tags/tag403.xml><?xml version="1.0" encoding="utf-8"?>
<p:tagLst xmlns:p="http://schemas.openxmlformats.org/presentationml/2006/main">
  <p:tag name="PA" val="v4.1.0"/>
</p:tagLst>
</file>

<file path=ppt/tags/tag404.xml><?xml version="1.0" encoding="utf-8"?>
<p:tagLst xmlns:p="http://schemas.openxmlformats.org/presentationml/2006/main">
  <p:tag name="PA" val="v4.1.0"/>
</p:tagLst>
</file>

<file path=ppt/tags/tag405.xml><?xml version="1.0" encoding="utf-8"?>
<p:tagLst xmlns:p="http://schemas.openxmlformats.org/presentationml/2006/main">
  <p:tag name="PA" val="v4.1.0"/>
</p:tagLst>
</file>

<file path=ppt/tags/tag406.xml><?xml version="1.0" encoding="utf-8"?>
<p:tagLst xmlns:p="http://schemas.openxmlformats.org/presentationml/2006/main">
  <p:tag name="PA" val="v4.1.0"/>
</p:tagLst>
</file>

<file path=ppt/tags/tag407.xml><?xml version="1.0" encoding="utf-8"?>
<p:tagLst xmlns:p="http://schemas.openxmlformats.org/presentationml/2006/main">
  <p:tag name="PA" val="v4.1.0"/>
</p:tagLst>
</file>

<file path=ppt/tags/tag408.xml><?xml version="1.0" encoding="utf-8"?>
<p:tagLst xmlns:p="http://schemas.openxmlformats.org/presentationml/2006/main">
  <p:tag name="PA" val="v4.1.0"/>
</p:tagLst>
</file>

<file path=ppt/tags/tag409.xml><?xml version="1.0" encoding="utf-8"?>
<p:tagLst xmlns:p="http://schemas.openxmlformats.org/presentationml/2006/main">
  <p:tag name="PA" val="v4.1.0"/>
</p:tagLst>
</file>

<file path=ppt/tags/tag410.xml><?xml version="1.0" encoding="utf-8"?>
<p:tagLst xmlns:p="http://schemas.openxmlformats.org/presentationml/2006/main">
  <p:tag name="PA" val="v4.1.0"/>
</p:tagLst>
</file>

<file path=ppt/tags/tag411.xml><?xml version="1.0" encoding="utf-8"?>
<p:tagLst xmlns:p="http://schemas.openxmlformats.org/presentationml/2006/main">
  <p:tag name="PA" val="v4.1.0"/>
</p:tagLst>
</file>

<file path=ppt/tags/tag412.xml><?xml version="1.0" encoding="utf-8"?>
<p:tagLst xmlns:p="http://schemas.openxmlformats.org/presentationml/2006/main">
  <p:tag name="PA" val="v4.1.0"/>
</p:tagLst>
</file>

<file path=ppt/tags/tag413.xml><?xml version="1.0" encoding="utf-8"?>
<p:tagLst xmlns:p="http://schemas.openxmlformats.org/presentationml/2006/main">
  <p:tag name="PA" val="v4.1.0"/>
</p:tagLst>
</file>

<file path=ppt/tags/tag414.xml><?xml version="1.0" encoding="utf-8"?>
<p:tagLst xmlns:p="http://schemas.openxmlformats.org/presentationml/2006/main">
  <p:tag name="PA" val="v4.1.0"/>
</p:tagLst>
</file>

<file path=ppt/tags/tag415.xml><?xml version="1.0" encoding="utf-8"?>
<p:tagLst xmlns:p="http://schemas.openxmlformats.org/presentationml/2006/main">
  <p:tag name="PA" val="v4.1.0"/>
</p:tagLst>
</file>

<file path=ppt/tags/tag416.xml><?xml version="1.0" encoding="utf-8"?>
<p:tagLst xmlns:p="http://schemas.openxmlformats.org/presentationml/2006/main">
  <p:tag name="PA" val="v4.1.0"/>
</p:tagLst>
</file>

<file path=ppt/tags/tag417.xml><?xml version="1.0" encoding="utf-8"?>
<p:tagLst xmlns:p="http://schemas.openxmlformats.org/presentationml/2006/main">
  <p:tag name="PA" val="v4.1.0"/>
</p:tagLst>
</file>

<file path=ppt/tags/tag418.xml><?xml version="1.0" encoding="utf-8"?>
<p:tagLst xmlns:p="http://schemas.openxmlformats.org/presentationml/2006/main">
  <p:tag name="PA" val="v4.1.0"/>
</p:tagLst>
</file>

<file path=ppt/tags/tag419.xml><?xml version="1.0" encoding="utf-8"?>
<p:tagLst xmlns:p="http://schemas.openxmlformats.org/presentationml/2006/main">
  <p:tag name="PA" val="v4.1.0"/>
</p:tagLst>
</file>

<file path=ppt/tags/tag420.xml><?xml version="1.0" encoding="utf-8"?>
<p:tagLst xmlns:p="http://schemas.openxmlformats.org/presentationml/2006/main">
  <p:tag name="PA" val="v4.1.0"/>
</p:tagLst>
</file>

<file path=ppt/tags/tag421.xml><?xml version="1.0" encoding="utf-8"?>
<p:tagLst xmlns:p="http://schemas.openxmlformats.org/presentationml/2006/main">
  <p:tag name="PA" val="v4.1.0"/>
</p:tagLst>
</file>

<file path=ppt/tags/tag422.xml><?xml version="1.0" encoding="utf-8"?>
<p:tagLst xmlns:p="http://schemas.openxmlformats.org/presentationml/2006/main">
  <p:tag name="PA" val="v4.1.0"/>
</p:tagLst>
</file>

<file path=ppt/tags/tag423.xml><?xml version="1.0" encoding="utf-8"?>
<p:tagLst xmlns:p="http://schemas.openxmlformats.org/presentationml/2006/main">
  <p:tag name="PA" val="v4.1.0"/>
</p:tagLst>
</file>

<file path=ppt/tags/tag424.xml><?xml version="1.0" encoding="utf-8"?>
<p:tagLst xmlns:p="http://schemas.openxmlformats.org/presentationml/2006/main">
  <p:tag name="PA" val="v4.1.0"/>
</p:tagLst>
</file>

<file path=ppt/tags/tag425.xml><?xml version="1.0" encoding="utf-8"?>
<p:tagLst xmlns:p="http://schemas.openxmlformats.org/presentationml/2006/main">
  <p:tag name="PA" val="v4.1.0"/>
</p:tagLst>
</file>

<file path=ppt/tags/tag426.xml><?xml version="1.0" encoding="utf-8"?>
<p:tagLst xmlns:p="http://schemas.openxmlformats.org/presentationml/2006/main">
  <p:tag name="PA" val="v4.1.0"/>
</p:tagLst>
</file>

<file path=ppt/tags/tag427.xml><?xml version="1.0" encoding="utf-8"?>
<p:tagLst xmlns:p="http://schemas.openxmlformats.org/presentationml/2006/main">
  <p:tag name="PA" val="v4.1.0"/>
</p:tagLst>
</file>

<file path=ppt/tags/tag428.xml><?xml version="1.0" encoding="utf-8"?>
<p:tagLst xmlns:p="http://schemas.openxmlformats.org/presentationml/2006/main">
  <p:tag name="PA" val="v4.1.0"/>
</p:tagLst>
</file>

<file path=ppt/tags/tag429.xml><?xml version="1.0" encoding="utf-8"?>
<p:tagLst xmlns:p="http://schemas.openxmlformats.org/presentationml/2006/main">
  <p:tag name="PA" val="v4.1.0"/>
</p:tagLst>
</file>

<file path=ppt/tags/tag430.xml><?xml version="1.0" encoding="utf-8"?>
<p:tagLst xmlns:p="http://schemas.openxmlformats.org/presentationml/2006/main">
  <p:tag name="PA" val="v4.1.0"/>
</p:tagLst>
</file>

<file path=ppt/tags/tag431.xml><?xml version="1.0" encoding="utf-8"?>
<p:tagLst xmlns:p="http://schemas.openxmlformats.org/presentationml/2006/main">
  <p:tag name="PA" val="v4.1.0"/>
</p:tagLst>
</file>

<file path=ppt/tags/tag432.xml><?xml version="1.0" encoding="utf-8"?>
<p:tagLst xmlns:p="http://schemas.openxmlformats.org/presentationml/2006/main">
  <p:tag name="PA" val="v4.1.0"/>
</p:tagLst>
</file>

<file path=ppt/tags/tag433.xml><?xml version="1.0" encoding="utf-8"?>
<p:tagLst xmlns:p="http://schemas.openxmlformats.org/presentationml/2006/main">
  <p:tag name="PA" val="v4.1.0"/>
</p:tagLst>
</file>

<file path=ppt/tags/tag434.xml><?xml version="1.0" encoding="utf-8"?>
<p:tagLst xmlns:p="http://schemas.openxmlformats.org/presentationml/2006/main">
  <p:tag name="PA" val="v4.1.0"/>
</p:tagLst>
</file>

<file path=ppt/tags/tag435.xml><?xml version="1.0" encoding="utf-8"?>
<p:tagLst xmlns:p="http://schemas.openxmlformats.org/presentationml/2006/main">
  <p:tag name="PA" val="v4.1.0"/>
</p:tagLst>
</file>

<file path=ppt/tags/tag436.xml><?xml version="1.0" encoding="utf-8"?>
<p:tagLst xmlns:p="http://schemas.openxmlformats.org/presentationml/2006/main">
  <p:tag name="PA" val="v4.1.0"/>
</p:tagLst>
</file>

<file path=ppt/tags/tag437.xml><?xml version="1.0" encoding="utf-8"?>
<p:tagLst xmlns:p="http://schemas.openxmlformats.org/presentationml/2006/main">
  <p:tag name="PA" val="v4.1.0"/>
</p:tagLst>
</file>

<file path=ppt/tags/tag438.xml><?xml version="1.0" encoding="utf-8"?>
<p:tagLst xmlns:p="http://schemas.openxmlformats.org/presentationml/2006/main">
  <p:tag name="PA" val="v4.1.0"/>
</p:tagLst>
</file>

<file path=ppt/tags/tag439.xml><?xml version="1.0" encoding="utf-8"?>
<p:tagLst xmlns:p="http://schemas.openxmlformats.org/presentationml/2006/main">
  <p:tag name="PA" val="v4.1.0"/>
</p:tagLst>
</file>

<file path=ppt/tags/tag440.xml><?xml version="1.0" encoding="utf-8"?>
<p:tagLst xmlns:p="http://schemas.openxmlformats.org/presentationml/2006/main">
  <p:tag name="PA" val="v4.1.0"/>
</p:tagLst>
</file>

<file path=ppt/tags/tag441.xml><?xml version="1.0" encoding="utf-8"?>
<p:tagLst xmlns:p="http://schemas.openxmlformats.org/presentationml/2006/main">
  <p:tag name="PA" val="v4.1.0"/>
</p:tagLst>
</file>

<file path=ppt/tags/tag442.xml><?xml version="1.0" encoding="utf-8"?>
<p:tagLst xmlns:p="http://schemas.openxmlformats.org/presentationml/2006/main">
  <p:tag name="PA" val="v4.1.0"/>
</p:tagLst>
</file>

<file path=ppt/tags/tag443.xml><?xml version="1.0" encoding="utf-8"?>
<p:tagLst xmlns:p="http://schemas.openxmlformats.org/presentationml/2006/main">
  <p:tag name="PA" val="v4.1.0"/>
</p:tagLst>
</file>

<file path=ppt/tags/tag444.xml><?xml version="1.0" encoding="utf-8"?>
<p:tagLst xmlns:p="http://schemas.openxmlformats.org/presentationml/2006/main">
  <p:tag name="PA" val="v4.1.0"/>
</p:tagLst>
</file>

<file path=ppt/tags/tag445.xml><?xml version="1.0" encoding="utf-8"?>
<p:tagLst xmlns:p="http://schemas.openxmlformats.org/presentationml/2006/main">
  <p:tag name="PA" val="v4.1.0"/>
</p:tagLst>
</file>

<file path=ppt/tags/tag446.xml><?xml version="1.0" encoding="utf-8"?>
<p:tagLst xmlns:p="http://schemas.openxmlformats.org/presentationml/2006/main">
  <p:tag name="PA" val="v4.1.0"/>
</p:tagLst>
</file>

<file path=ppt/tags/tag447.xml><?xml version="1.0" encoding="utf-8"?>
<p:tagLst xmlns:p="http://schemas.openxmlformats.org/presentationml/2006/main">
  <p:tag name="PA" val="v4.1.0"/>
</p:tagLst>
</file>

<file path=ppt/tags/tag448.xml><?xml version="1.0" encoding="utf-8"?>
<p:tagLst xmlns:p="http://schemas.openxmlformats.org/presentationml/2006/main">
  <p:tag name="PA" val="v4.1.0"/>
</p:tagLst>
</file>

<file path=ppt/tags/tag449.xml><?xml version="1.0" encoding="utf-8"?>
<p:tagLst xmlns:p="http://schemas.openxmlformats.org/presentationml/2006/main">
  <p:tag name="PA" val="v4.1.0"/>
</p:tagLst>
</file>

<file path=ppt/tags/tag450.xml><?xml version="1.0" encoding="utf-8"?>
<p:tagLst xmlns:p="http://schemas.openxmlformats.org/presentationml/2006/main">
  <p:tag name="PA" val="v4.1.0"/>
</p:tagLst>
</file>

<file path=ppt/tags/tag451.xml><?xml version="1.0" encoding="utf-8"?>
<p:tagLst xmlns:p="http://schemas.openxmlformats.org/presentationml/2006/main">
  <p:tag name="PA" val="v4.1.0"/>
</p:tagLst>
</file>

<file path=ppt/tags/tag452.xml><?xml version="1.0" encoding="utf-8"?>
<p:tagLst xmlns:p="http://schemas.openxmlformats.org/presentationml/2006/main">
  <p:tag name="PA" val="v4.1.0"/>
</p:tagLst>
</file>

<file path=ppt/tags/tag453.xml><?xml version="1.0" encoding="utf-8"?>
<p:tagLst xmlns:p="http://schemas.openxmlformats.org/presentationml/2006/main">
  <p:tag name="PA" val="v4.1.0"/>
</p:tagLst>
</file>

<file path=ppt/tags/tag454.xml><?xml version="1.0" encoding="utf-8"?>
<p:tagLst xmlns:p="http://schemas.openxmlformats.org/presentationml/2006/main">
  <p:tag name="PA" val="v4.1.0"/>
</p:tagLst>
</file>

<file path=ppt/tags/tag455.xml><?xml version="1.0" encoding="utf-8"?>
<p:tagLst xmlns:p="http://schemas.openxmlformats.org/presentationml/2006/main">
  <p:tag name="PA" val="v4.1.0"/>
</p:tagLst>
</file>

<file path=ppt/tags/tag456.xml><?xml version="1.0" encoding="utf-8"?>
<p:tagLst xmlns:p="http://schemas.openxmlformats.org/presentationml/2006/main">
  <p:tag name="PA" val="v4.1.0"/>
</p:tagLst>
</file>

<file path=ppt/tags/tag457.xml><?xml version="1.0" encoding="utf-8"?>
<p:tagLst xmlns:p="http://schemas.openxmlformats.org/presentationml/2006/main">
  <p:tag name="PA" val="v4.1.0"/>
</p:tagLst>
</file>

<file path=ppt/tags/tag458.xml><?xml version="1.0" encoding="utf-8"?>
<p:tagLst xmlns:p="http://schemas.openxmlformats.org/presentationml/2006/main">
  <p:tag name="PA" val="v4.1.0"/>
</p:tagLst>
</file>

<file path=ppt/tags/tag459.xml><?xml version="1.0" encoding="utf-8"?>
<p:tagLst xmlns:p="http://schemas.openxmlformats.org/presentationml/2006/main">
  <p:tag name="PA" val="v4.1.0"/>
</p:tagLst>
</file>

<file path=ppt/tags/tag460.xml><?xml version="1.0" encoding="utf-8"?>
<p:tagLst xmlns:p="http://schemas.openxmlformats.org/presentationml/2006/main">
  <p:tag name="PA" val="v4.1.0"/>
</p:tagLst>
</file>

<file path=ppt/tags/tag461.xml><?xml version="1.0" encoding="utf-8"?>
<p:tagLst xmlns:p="http://schemas.openxmlformats.org/presentationml/2006/main">
  <p:tag name="PA" val="v4.1.0"/>
</p:tagLst>
</file>

<file path=ppt/tags/tag462.xml><?xml version="1.0" encoding="utf-8"?>
<p:tagLst xmlns:p="http://schemas.openxmlformats.org/presentationml/2006/main">
  <p:tag name="PA" val="v4.1.0"/>
</p:tagLst>
</file>

<file path=ppt/tags/tag463.xml><?xml version="1.0" encoding="utf-8"?>
<p:tagLst xmlns:p="http://schemas.openxmlformats.org/presentationml/2006/main">
  <p:tag name="PA" val="v4.1.0"/>
</p:tagLst>
</file>

<file path=ppt/tags/tag464.xml><?xml version="1.0" encoding="utf-8"?>
<p:tagLst xmlns:p="http://schemas.openxmlformats.org/presentationml/2006/main">
  <p:tag name="PA" val="v4.1.0"/>
</p:tagLst>
</file>

<file path=ppt/tags/tag465.xml><?xml version="1.0" encoding="utf-8"?>
<p:tagLst xmlns:p="http://schemas.openxmlformats.org/presentationml/2006/main">
  <p:tag name="PA" val="v4.1.0"/>
</p:tagLst>
</file>

<file path=ppt/tags/tag466.xml><?xml version="1.0" encoding="utf-8"?>
<p:tagLst xmlns:p="http://schemas.openxmlformats.org/presentationml/2006/main">
  <p:tag name="PA" val="v4.1.0"/>
</p:tagLst>
</file>

<file path=ppt/tags/tag467.xml><?xml version="1.0" encoding="utf-8"?>
<p:tagLst xmlns:p="http://schemas.openxmlformats.org/presentationml/2006/main">
  <p:tag name="PA" val="v4.1.0"/>
</p:tagLst>
</file>

<file path=ppt/tags/tag468.xml><?xml version="1.0" encoding="utf-8"?>
<p:tagLst xmlns:p="http://schemas.openxmlformats.org/presentationml/2006/main">
  <p:tag name="PA" val="v4.1.0"/>
</p:tagLst>
</file>

<file path=ppt/tags/tag469.xml><?xml version="1.0" encoding="utf-8"?>
<p:tagLst xmlns:p="http://schemas.openxmlformats.org/presentationml/2006/main">
  <p:tag name="PA" val="v4.1.0"/>
</p:tagLst>
</file>

<file path=ppt/tags/tag470.xml><?xml version="1.0" encoding="utf-8"?>
<p:tagLst xmlns:p="http://schemas.openxmlformats.org/presentationml/2006/main">
  <p:tag name="PA" val="v4.1.0"/>
</p:tagLst>
</file>

<file path=ppt/tags/tag471.xml><?xml version="1.0" encoding="utf-8"?>
<p:tagLst xmlns:p="http://schemas.openxmlformats.org/presentationml/2006/main">
  <p:tag name="PA" val="v4.1.0"/>
</p:tagLst>
</file>

<file path=ppt/tags/tag472.xml><?xml version="1.0" encoding="utf-8"?>
<p:tagLst xmlns:p="http://schemas.openxmlformats.org/presentationml/2006/main">
  <p:tag name="PA" val="v4.1.0"/>
</p:tagLst>
</file>

<file path=ppt/tags/tag473.xml><?xml version="1.0" encoding="utf-8"?>
<p:tagLst xmlns:p="http://schemas.openxmlformats.org/presentationml/2006/main">
  <p:tag name="PA" val="v4.1.0"/>
</p:tagLst>
</file>

<file path=ppt/tags/tag474.xml><?xml version="1.0" encoding="utf-8"?>
<p:tagLst xmlns:p="http://schemas.openxmlformats.org/presentationml/2006/main">
  <p:tag name="PA" val="v4.1.0"/>
</p:tagLst>
</file>

<file path=ppt/tags/tag475.xml><?xml version="1.0" encoding="utf-8"?>
<p:tagLst xmlns:p="http://schemas.openxmlformats.org/presentationml/2006/main">
  <p:tag name="PA" val="v4.1.0"/>
</p:tagLst>
</file>

<file path=ppt/tags/tag476.xml><?xml version="1.0" encoding="utf-8"?>
<p:tagLst xmlns:p="http://schemas.openxmlformats.org/presentationml/2006/main">
  <p:tag name="PA" val="v4.1.0"/>
</p:tagLst>
</file>

<file path=ppt/tags/tag477.xml><?xml version="1.0" encoding="utf-8"?>
<p:tagLst xmlns:p="http://schemas.openxmlformats.org/presentationml/2006/main">
  <p:tag name="PA" val="v4.1.0"/>
</p:tagLst>
</file>

<file path=ppt/tags/tag478.xml><?xml version="1.0" encoding="utf-8"?>
<p:tagLst xmlns:p="http://schemas.openxmlformats.org/presentationml/2006/main">
  <p:tag name="PA" val="v4.1.0"/>
</p:tagLst>
</file>

<file path=ppt/tags/tag479.xml><?xml version="1.0" encoding="utf-8"?>
<p:tagLst xmlns:p="http://schemas.openxmlformats.org/presentationml/2006/main">
  <p:tag name="PA" val="v4.1.0"/>
</p:tagLst>
</file>

<file path=ppt/tags/tag480.xml><?xml version="1.0" encoding="utf-8"?>
<p:tagLst xmlns:p="http://schemas.openxmlformats.org/presentationml/2006/main">
  <p:tag name="PA" val="v4.1.0"/>
</p:tagLst>
</file>

<file path=ppt/tags/tag481.xml><?xml version="1.0" encoding="utf-8"?>
<p:tagLst xmlns:p="http://schemas.openxmlformats.org/presentationml/2006/main">
  <p:tag name="PA" val="v4.1.0"/>
</p:tagLst>
</file>

<file path=ppt/tags/tag482.xml><?xml version="1.0" encoding="utf-8"?>
<p:tagLst xmlns:p="http://schemas.openxmlformats.org/presentationml/2006/main">
  <p:tag name="PA" val="v4.1.0"/>
</p:tagLst>
</file>

<file path=ppt/tags/tag483.xml><?xml version="1.0" encoding="utf-8"?>
<p:tagLst xmlns:p="http://schemas.openxmlformats.org/presentationml/2006/main">
  <p:tag name="PA" val="v4.1.0"/>
</p:tagLst>
</file>

<file path=ppt/tags/tag484.xml><?xml version="1.0" encoding="utf-8"?>
<p:tagLst xmlns:p="http://schemas.openxmlformats.org/presentationml/2006/main">
  <p:tag name="PA" val="v4.1.0"/>
</p:tagLst>
</file>

<file path=ppt/tags/tag485.xml><?xml version="1.0" encoding="utf-8"?>
<p:tagLst xmlns:p="http://schemas.openxmlformats.org/presentationml/2006/main">
  <p:tag name="PA" val="v4.1.0"/>
</p:tagLst>
</file>

<file path=ppt/tags/tag486.xml><?xml version="1.0" encoding="utf-8"?>
<p:tagLst xmlns:p="http://schemas.openxmlformats.org/presentationml/2006/main">
  <p:tag name="PA" val="v4.1.0"/>
</p:tagLst>
</file>

<file path=ppt/tags/tag487.xml><?xml version="1.0" encoding="utf-8"?>
<p:tagLst xmlns:p="http://schemas.openxmlformats.org/presentationml/2006/main">
  <p:tag name="PA" val="v4.1.0"/>
</p:tagLst>
</file>

<file path=ppt/tags/tag488.xml><?xml version="1.0" encoding="utf-8"?>
<p:tagLst xmlns:p="http://schemas.openxmlformats.org/presentationml/2006/main">
  <p:tag name="PA" val="v4.1.0"/>
</p:tagLst>
</file>

<file path=ppt/tags/tag489.xml><?xml version="1.0" encoding="utf-8"?>
<p:tagLst xmlns:p="http://schemas.openxmlformats.org/presentationml/2006/main">
  <p:tag name="PA" val="v4.1.0"/>
</p:tagLst>
</file>

<file path=ppt/tags/tag490.xml><?xml version="1.0" encoding="utf-8"?>
<p:tagLst xmlns:p="http://schemas.openxmlformats.org/presentationml/2006/main">
  <p:tag name="PA" val="v4.1.0"/>
</p:tagLst>
</file>

<file path=ppt/tags/tag491.xml><?xml version="1.0" encoding="utf-8"?>
<p:tagLst xmlns:p="http://schemas.openxmlformats.org/presentationml/2006/main">
  <p:tag name="PA" val="v4.1.0"/>
</p:tagLst>
</file>

<file path=ppt/tags/tag492.xml><?xml version="1.0" encoding="utf-8"?>
<p:tagLst xmlns:p="http://schemas.openxmlformats.org/presentationml/2006/main">
  <p:tag name="PA" val="v4.1.0"/>
</p:tagLst>
</file>

<file path=ppt/tags/tag493.xml><?xml version="1.0" encoding="utf-8"?>
<p:tagLst xmlns:p="http://schemas.openxmlformats.org/presentationml/2006/main">
  <p:tag name="PA" val="v4.1.0"/>
</p:tagLst>
</file>

<file path=ppt/tags/tag494.xml><?xml version="1.0" encoding="utf-8"?>
<p:tagLst xmlns:p="http://schemas.openxmlformats.org/presentationml/2006/main">
  <p:tag name="PA" val="v4.1.0"/>
</p:tagLst>
</file>

<file path=ppt/tags/tag495.xml><?xml version="1.0" encoding="utf-8"?>
<p:tagLst xmlns:p="http://schemas.openxmlformats.org/presentationml/2006/main">
  <p:tag name="PA" val="v4.1.0"/>
</p:tagLst>
</file>

<file path=ppt/tags/tag496.xml><?xml version="1.0" encoding="utf-8"?>
<p:tagLst xmlns:p="http://schemas.openxmlformats.org/presentationml/2006/main">
  <p:tag name="PA" val="v4.1.0"/>
</p:tagLst>
</file>

<file path=ppt/tags/tag497.xml><?xml version="1.0" encoding="utf-8"?>
<p:tagLst xmlns:p="http://schemas.openxmlformats.org/presentationml/2006/main">
  <p:tag name="PA" val="v4.1.0"/>
</p:tagLst>
</file>

<file path=ppt/tags/tag498.xml><?xml version="1.0" encoding="utf-8"?>
<p:tagLst xmlns:p="http://schemas.openxmlformats.org/presentationml/2006/main">
  <p:tag name="PA" val="v4.1.0"/>
</p:tagLst>
</file>

<file path=ppt/tags/tag499.xml><?xml version="1.0" encoding="utf-8"?>
<p:tagLst xmlns:p="http://schemas.openxmlformats.org/presentationml/2006/main">
  <p:tag name="PA" val="v4.1.0"/>
</p:tagLst>
</file>

<file path=ppt/tags/tag500.xml><?xml version="1.0" encoding="utf-8"?>
<p:tagLst xmlns:p="http://schemas.openxmlformats.org/presentationml/2006/main">
  <p:tag name="PA" val="v4.1.0"/>
</p:tagLst>
</file>

<file path=ppt/tags/tag501.xml><?xml version="1.0" encoding="utf-8"?>
<p:tagLst xmlns:p="http://schemas.openxmlformats.org/presentationml/2006/main">
  <p:tag name="PA" val="v4.1.0"/>
</p:tagLst>
</file>

<file path=ppt/tags/tag502.xml><?xml version="1.0" encoding="utf-8"?>
<p:tagLst xmlns:p="http://schemas.openxmlformats.org/presentationml/2006/main">
  <p:tag name="PA" val="v4.1.0"/>
</p:tagLst>
</file>

<file path=ppt/tags/tag503.xml><?xml version="1.0" encoding="utf-8"?>
<p:tagLst xmlns:p="http://schemas.openxmlformats.org/presentationml/2006/main">
  <p:tag name="PA" val="v4.1.0"/>
</p:tagLst>
</file>

<file path=ppt/tags/tag504.xml><?xml version="1.0" encoding="utf-8"?>
<p:tagLst xmlns:p="http://schemas.openxmlformats.org/presentationml/2006/main">
  <p:tag name="PA" val="v4.1.0"/>
</p:tagLst>
</file>

<file path=ppt/tags/tag505.xml><?xml version="1.0" encoding="utf-8"?>
<p:tagLst xmlns:p="http://schemas.openxmlformats.org/presentationml/2006/main">
  <p:tag name="PA" val="v4.1.0"/>
</p:tagLst>
</file>

<file path=ppt/tags/tag506.xml><?xml version="1.0" encoding="utf-8"?>
<p:tagLst xmlns:p="http://schemas.openxmlformats.org/presentationml/2006/main">
  <p:tag name="PA" val="v4.1.0"/>
</p:tagLst>
</file>

<file path=ppt/tags/tag507.xml><?xml version="1.0" encoding="utf-8"?>
<p:tagLst xmlns:p="http://schemas.openxmlformats.org/presentationml/2006/main">
  <p:tag name="PA" val="v4.1.0"/>
</p:tagLst>
</file>

<file path=ppt/tags/tag508.xml><?xml version="1.0" encoding="utf-8"?>
<p:tagLst xmlns:p="http://schemas.openxmlformats.org/presentationml/2006/main">
  <p:tag name="PA" val="v4.1.0"/>
</p:tagLst>
</file>

<file path=ppt/tags/tag509.xml><?xml version="1.0" encoding="utf-8"?>
<p:tagLst xmlns:p="http://schemas.openxmlformats.org/presentationml/2006/main">
  <p:tag name="PA" val="v4.1.0"/>
</p:tagLst>
</file>

<file path=ppt/tags/tag510.xml><?xml version="1.0" encoding="utf-8"?>
<p:tagLst xmlns:p="http://schemas.openxmlformats.org/presentationml/2006/main">
  <p:tag name="PA" val="v4.1.0"/>
</p:tagLst>
</file>

<file path=ppt/tags/tag511.xml><?xml version="1.0" encoding="utf-8"?>
<p:tagLst xmlns:p="http://schemas.openxmlformats.org/presentationml/2006/main">
  <p:tag name="PA" val="v4.1.0"/>
</p:tagLst>
</file>

<file path=ppt/tags/tag512.xml><?xml version="1.0" encoding="utf-8"?>
<p:tagLst xmlns:p="http://schemas.openxmlformats.org/presentationml/2006/main">
  <p:tag name="PA" val="v4.1.0"/>
</p:tagLst>
</file>

<file path=ppt/tags/tag513.xml><?xml version="1.0" encoding="utf-8"?>
<p:tagLst xmlns:p="http://schemas.openxmlformats.org/presentationml/2006/main">
  <p:tag name="PA" val="v4.1.0"/>
</p:tagLst>
</file>

<file path=ppt/tags/tag514.xml><?xml version="1.0" encoding="utf-8"?>
<p:tagLst xmlns:p="http://schemas.openxmlformats.org/presentationml/2006/main">
  <p:tag name="PA" val="v4.1.0"/>
</p:tagLst>
</file>

<file path=ppt/tags/tag515.xml><?xml version="1.0" encoding="utf-8"?>
<p:tagLst xmlns:p="http://schemas.openxmlformats.org/presentationml/2006/main">
  <p:tag name="PA" val="v4.1.0"/>
</p:tagLst>
</file>

<file path=ppt/tags/tag516.xml><?xml version="1.0" encoding="utf-8"?>
<p:tagLst xmlns:p="http://schemas.openxmlformats.org/presentationml/2006/main">
  <p:tag name="PA" val="v4.1.0"/>
</p:tagLst>
</file>

<file path=ppt/tags/tag517.xml><?xml version="1.0" encoding="utf-8"?>
<p:tagLst xmlns:p="http://schemas.openxmlformats.org/presentationml/2006/main">
  <p:tag name="PA" val="v4.1.0"/>
</p:tagLst>
</file>

<file path=ppt/tags/tag518.xml><?xml version="1.0" encoding="utf-8"?>
<p:tagLst xmlns:p="http://schemas.openxmlformats.org/presentationml/2006/main">
  <p:tag name="PA" val="v4.1.0"/>
</p:tagLst>
</file>

<file path=ppt/tags/tag519.xml><?xml version="1.0" encoding="utf-8"?>
<p:tagLst xmlns:p="http://schemas.openxmlformats.org/presentationml/2006/main">
  <p:tag name="PA" val="v4.1.0"/>
</p:tagLst>
</file>

<file path=ppt/tags/tag520.xml><?xml version="1.0" encoding="utf-8"?>
<p:tagLst xmlns:p="http://schemas.openxmlformats.org/presentationml/2006/main">
  <p:tag name="PA" val="v4.1.0"/>
</p:tagLst>
</file>

<file path=ppt/tags/tag521.xml><?xml version="1.0" encoding="utf-8"?>
<p:tagLst xmlns:p="http://schemas.openxmlformats.org/presentationml/2006/main">
  <p:tag name="PA" val="v4.1.0"/>
</p:tagLst>
</file>

<file path=ppt/tags/tag522.xml><?xml version="1.0" encoding="utf-8"?>
<p:tagLst xmlns:p="http://schemas.openxmlformats.org/presentationml/2006/main">
  <p:tag name="PA" val="v4.1.0"/>
</p:tagLst>
</file>

<file path=ppt/tags/tag523.xml><?xml version="1.0" encoding="utf-8"?>
<p:tagLst xmlns:p="http://schemas.openxmlformats.org/presentationml/2006/main">
  <p:tag name="PA" val="v4.1.0"/>
</p:tagLst>
</file>

<file path=ppt/tags/tag524.xml><?xml version="1.0" encoding="utf-8"?>
<p:tagLst xmlns:p="http://schemas.openxmlformats.org/presentationml/2006/main">
  <p:tag name="PA" val="v4.1.0"/>
</p:tagLst>
</file>

<file path=ppt/tags/tag525.xml><?xml version="1.0" encoding="utf-8"?>
<p:tagLst xmlns:p="http://schemas.openxmlformats.org/presentationml/2006/main">
  <p:tag name="PA" val="v4.1.0"/>
</p:tagLst>
</file>

<file path=ppt/tags/tag526.xml><?xml version="1.0" encoding="utf-8"?>
<p:tagLst xmlns:p="http://schemas.openxmlformats.org/presentationml/2006/main">
  <p:tag name="PA" val="v4.1.0"/>
</p:tagLst>
</file>

<file path=ppt/tags/tag527.xml><?xml version="1.0" encoding="utf-8"?>
<p:tagLst xmlns:p="http://schemas.openxmlformats.org/presentationml/2006/main">
  <p:tag name="PA" val="v4.1.0"/>
</p:tagLst>
</file>

<file path=ppt/tags/tag528.xml><?xml version="1.0" encoding="utf-8"?>
<p:tagLst xmlns:p="http://schemas.openxmlformats.org/presentationml/2006/main">
  <p:tag name="PA" val="v4.1.0"/>
</p:tagLst>
</file>

<file path=ppt/tags/tag529.xml><?xml version="1.0" encoding="utf-8"?>
<p:tagLst xmlns:p="http://schemas.openxmlformats.org/presentationml/2006/main">
  <p:tag name="PA" val="v4.1.0"/>
</p:tagLst>
</file>

<file path=ppt/tags/tag530.xml><?xml version="1.0" encoding="utf-8"?>
<p:tagLst xmlns:p="http://schemas.openxmlformats.org/presentationml/2006/main">
  <p:tag name="PA" val="v4.1.0"/>
</p:tagLst>
</file>

<file path=ppt/tags/tag531.xml><?xml version="1.0" encoding="utf-8"?>
<p:tagLst xmlns:p="http://schemas.openxmlformats.org/presentationml/2006/main">
  <p:tag name="PA" val="v4.1.0"/>
</p:tagLst>
</file>

<file path=ppt/tags/tag532.xml><?xml version="1.0" encoding="utf-8"?>
<p:tagLst xmlns:p="http://schemas.openxmlformats.org/presentationml/2006/main">
  <p:tag name="PA" val="v4.1.0"/>
</p:tagLst>
</file>

<file path=ppt/tags/tag533.xml><?xml version="1.0" encoding="utf-8"?>
<p:tagLst xmlns:p="http://schemas.openxmlformats.org/presentationml/2006/main">
  <p:tag name="PA" val="v4.1.0"/>
</p:tagLst>
</file>

<file path=ppt/tags/tag534.xml><?xml version="1.0" encoding="utf-8"?>
<p:tagLst xmlns:p="http://schemas.openxmlformats.org/presentationml/2006/main">
  <p:tag name="PA" val="v4.1.0"/>
</p:tagLst>
</file>

<file path=ppt/tags/tag535.xml><?xml version="1.0" encoding="utf-8"?>
<p:tagLst xmlns:p="http://schemas.openxmlformats.org/presentationml/2006/main">
  <p:tag name="PA" val="v4.1.0"/>
</p:tagLst>
</file>

<file path=ppt/tags/tag536.xml><?xml version="1.0" encoding="utf-8"?>
<p:tagLst xmlns:p="http://schemas.openxmlformats.org/presentationml/2006/main">
  <p:tag name="PA" val="v4.1.0"/>
</p:tagLst>
</file>

<file path=ppt/tags/tag537.xml><?xml version="1.0" encoding="utf-8"?>
<p:tagLst xmlns:p="http://schemas.openxmlformats.org/presentationml/2006/main">
  <p:tag name="PA" val="v4.1.0"/>
</p:tagLst>
</file>

<file path=ppt/tags/tag538.xml><?xml version="1.0" encoding="utf-8"?>
<p:tagLst xmlns:p="http://schemas.openxmlformats.org/presentationml/2006/main">
  <p:tag name="PA" val="v4.1.0"/>
</p:tagLst>
</file>

<file path=ppt/tags/tag539.xml><?xml version="1.0" encoding="utf-8"?>
<p:tagLst xmlns:p="http://schemas.openxmlformats.org/presentationml/2006/main">
  <p:tag name="PA" val="v4.1.0"/>
</p:tagLst>
</file>

<file path=ppt/tags/tag540.xml><?xml version="1.0" encoding="utf-8"?>
<p:tagLst xmlns:p="http://schemas.openxmlformats.org/presentationml/2006/main">
  <p:tag name="PA" val="v4.1.0"/>
</p:tagLst>
</file>

<file path=ppt/tags/tag541.xml><?xml version="1.0" encoding="utf-8"?>
<p:tagLst xmlns:p="http://schemas.openxmlformats.org/presentationml/2006/main">
  <p:tag name="PA" val="v4.1.0"/>
</p:tagLst>
</file>

<file path=ppt/tags/tag542.xml><?xml version="1.0" encoding="utf-8"?>
<p:tagLst xmlns:p="http://schemas.openxmlformats.org/presentationml/2006/main">
  <p:tag name="PA" val="v4.1.0"/>
</p:tagLst>
</file>

<file path=ppt/tags/tag543.xml><?xml version="1.0" encoding="utf-8"?>
<p:tagLst xmlns:p="http://schemas.openxmlformats.org/presentationml/2006/main">
  <p:tag name="PA" val="v4.1.0"/>
</p:tagLst>
</file>

<file path=ppt/tags/tag544.xml><?xml version="1.0" encoding="utf-8"?>
<p:tagLst xmlns:p="http://schemas.openxmlformats.org/presentationml/2006/main">
  <p:tag name="PA" val="v4.1.0"/>
</p:tagLst>
</file>

<file path=ppt/tags/tag545.xml><?xml version="1.0" encoding="utf-8"?>
<p:tagLst xmlns:p="http://schemas.openxmlformats.org/presentationml/2006/main">
  <p:tag name="PA" val="v4.1.0"/>
</p:tagLst>
</file>

<file path=ppt/tags/tag546.xml><?xml version="1.0" encoding="utf-8"?>
<p:tagLst xmlns:p="http://schemas.openxmlformats.org/presentationml/2006/main">
  <p:tag name="PA" val="v4.1.0"/>
</p:tagLst>
</file>

<file path=ppt/tags/tag547.xml><?xml version="1.0" encoding="utf-8"?>
<p:tagLst xmlns:p="http://schemas.openxmlformats.org/presentationml/2006/main">
  <p:tag name="PA" val="v4.1.0"/>
</p:tagLst>
</file>

<file path=ppt/tags/tag548.xml><?xml version="1.0" encoding="utf-8"?>
<p:tagLst xmlns:p="http://schemas.openxmlformats.org/presentationml/2006/main">
  <p:tag name="PA" val="v4.1.0"/>
</p:tagLst>
</file>

<file path=ppt/tags/tag549.xml><?xml version="1.0" encoding="utf-8"?>
<p:tagLst xmlns:p="http://schemas.openxmlformats.org/presentationml/2006/main">
  <p:tag name="PA" val="v4.1.0"/>
</p:tagLst>
</file>

<file path=ppt/tags/tag550.xml><?xml version="1.0" encoding="utf-8"?>
<p:tagLst xmlns:p="http://schemas.openxmlformats.org/presentationml/2006/main">
  <p:tag name="PA" val="v4.1.0"/>
</p:tagLst>
</file>

<file path=ppt/tags/tag551.xml><?xml version="1.0" encoding="utf-8"?>
<p:tagLst xmlns:p="http://schemas.openxmlformats.org/presentationml/2006/main">
  <p:tag name="PA" val="v4.1.0"/>
</p:tagLst>
</file>

<file path=ppt/tags/tag552.xml><?xml version="1.0" encoding="utf-8"?>
<p:tagLst xmlns:p="http://schemas.openxmlformats.org/presentationml/2006/main">
  <p:tag name="PA" val="v4.1.0"/>
</p:tagLst>
</file>

<file path=ppt/tags/tag553.xml><?xml version="1.0" encoding="utf-8"?>
<p:tagLst xmlns:p="http://schemas.openxmlformats.org/presentationml/2006/main">
  <p:tag name="PA" val="v4.1.0"/>
</p:tagLst>
</file>

<file path=ppt/tags/tag554.xml><?xml version="1.0" encoding="utf-8"?>
<p:tagLst xmlns:p="http://schemas.openxmlformats.org/presentationml/2006/main">
  <p:tag name="PA" val="v4.1.0"/>
</p:tagLst>
</file>

<file path=ppt/tags/tag555.xml><?xml version="1.0" encoding="utf-8"?>
<p:tagLst xmlns:p="http://schemas.openxmlformats.org/presentationml/2006/main">
  <p:tag name="PA" val="v4.1.0"/>
</p:tagLst>
</file>

<file path=ppt/tags/tag556.xml><?xml version="1.0" encoding="utf-8"?>
<p:tagLst xmlns:p="http://schemas.openxmlformats.org/presentationml/2006/main">
  <p:tag name="PA" val="v4.1.0"/>
</p:tagLst>
</file>

<file path=ppt/tags/tag557.xml><?xml version="1.0" encoding="utf-8"?>
<p:tagLst xmlns:p="http://schemas.openxmlformats.org/presentationml/2006/main">
  <p:tag name="PA" val="v4.1.0"/>
</p:tagLst>
</file>

<file path=ppt/tags/tag558.xml><?xml version="1.0" encoding="utf-8"?>
<p:tagLst xmlns:p="http://schemas.openxmlformats.org/presentationml/2006/main">
  <p:tag name="PA" val="v4.1.0"/>
</p:tagLst>
</file>

<file path=ppt/tags/tag559.xml><?xml version="1.0" encoding="utf-8"?>
<p:tagLst xmlns:p="http://schemas.openxmlformats.org/presentationml/2006/main">
  <p:tag name="PA" val="v4.1.0"/>
</p:tagLst>
</file>

<file path=ppt/tags/tag560.xml><?xml version="1.0" encoding="utf-8"?>
<p:tagLst xmlns:p="http://schemas.openxmlformats.org/presentationml/2006/main">
  <p:tag name="PA" val="v4.1.0"/>
</p:tagLst>
</file>

<file path=ppt/tags/tag561.xml><?xml version="1.0" encoding="utf-8"?>
<p:tagLst xmlns:p="http://schemas.openxmlformats.org/presentationml/2006/main">
  <p:tag name="PA" val="v4.1.0"/>
</p:tagLst>
</file>

<file path=ppt/tags/tag562.xml><?xml version="1.0" encoding="utf-8"?>
<p:tagLst xmlns:p="http://schemas.openxmlformats.org/presentationml/2006/main">
  <p:tag name="PA" val="v4.1.0"/>
</p:tagLst>
</file>

<file path=ppt/tags/tag563.xml><?xml version="1.0" encoding="utf-8"?>
<p:tagLst xmlns:p="http://schemas.openxmlformats.org/presentationml/2006/main">
  <p:tag name="PA" val="v4.1.0"/>
</p:tagLst>
</file>

<file path=ppt/tags/tag564.xml><?xml version="1.0" encoding="utf-8"?>
<p:tagLst xmlns:p="http://schemas.openxmlformats.org/presentationml/2006/main">
  <p:tag name="PA" val="v4.1.0"/>
</p:tagLst>
</file>

<file path=ppt/tags/tag565.xml><?xml version="1.0" encoding="utf-8"?>
<p:tagLst xmlns:p="http://schemas.openxmlformats.org/presentationml/2006/main">
  <p:tag name="PA" val="v4.1.0"/>
</p:tagLst>
</file>

<file path=ppt/tags/tag566.xml><?xml version="1.0" encoding="utf-8"?>
<p:tagLst xmlns:p="http://schemas.openxmlformats.org/presentationml/2006/main">
  <p:tag name="PA" val="v4.1.0"/>
</p:tagLst>
</file>

<file path=ppt/tags/tag567.xml><?xml version="1.0" encoding="utf-8"?>
<p:tagLst xmlns:p="http://schemas.openxmlformats.org/presentationml/2006/main">
  <p:tag name="PA" val="v4.1.0"/>
</p:tagLst>
</file>

<file path=ppt/tags/tag568.xml><?xml version="1.0" encoding="utf-8"?>
<p:tagLst xmlns:p="http://schemas.openxmlformats.org/presentationml/2006/main">
  <p:tag name="PA" val="v4.1.0"/>
</p:tagLst>
</file>

<file path=ppt/tags/tag569.xml><?xml version="1.0" encoding="utf-8"?>
<p:tagLst xmlns:p="http://schemas.openxmlformats.org/presentationml/2006/main">
  <p:tag name="PA" val="v4.1.0"/>
</p:tagLst>
</file>

<file path=ppt/tags/tag570.xml><?xml version="1.0" encoding="utf-8"?>
<p:tagLst xmlns:p="http://schemas.openxmlformats.org/presentationml/2006/main">
  <p:tag name="PA" val="v4.1.0"/>
</p:tagLst>
</file>

<file path=ppt/tags/tag571.xml><?xml version="1.0" encoding="utf-8"?>
<p:tagLst xmlns:p="http://schemas.openxmlformats.org/presentationml/2006/main">
  <p:tag name="PA" val="v4.1.0"/>
</p:tagLst>
</file>

<file path=ppt/tags/tag572.xml><?xml version="1.0" encoding="utf-8"?>
<p:tagLst xmlns:p="http://schemas.openxmlformats.org/presentationml/2006/main">
  <p:tag name="PA" val="v4.1.0"/>
</p:tagLst>
</file>

<file path=ppt/tags/tag573.xml><?xml version="1.0" encoding="utf-8"?>
<p:tagLst xmlns:p="http://schemas.openxmlformats.org/presentationml/2006/main">
  <p:tag name="PA" val="v4.1.0"/>
</p:tagLst>
</file>

<file path=ppt/tags/tag574.xml><?xml version="1.0" encoding="utf-8"?>
<p:tagLst xmlns:p="http://schemas.openxmlformats.org/presentationml/2006/main">
  <p:tag name="PA" val="v4.1.0"/>
</p:tagLst>
</file>

<file path=ppt/tags/tag575.xml><?xml version="1.0" encoding="utf-8"?>
<p:tagLst xmlns:p="http://schemas.openxmlformats.org/presentationml/2006/main">
  <p:tag name="PA" val="v4.1.0"/>
</p:tagLst>
</file>

<file path=ppt/tags/tag576.xml><?xml version="1.0" encoding="utf-8"?>
<p:tagLst xmlns:p="http://schemas.openxmlformats.org/presentationml/2006/main">
  <p:tag name="PA" val="v4.1.0"/>
</p:tagLst>
</file>

<file path=ppt/tags/tag577.xml><?xml version="1.0" encoding="utf-8"?>
<p:tagLst xmlns:p="http://schemas.openxmlformats.org/presentationml/2006/main">
  <p:tag name="PA" val="v4.1.0"/>
</p:tagLst>
</file>

<file path=ppt/tags/tag578.xml><?xml version="1.0" encoding="utf-8"?>
<p:tagLst xmlns:p="http://schemas.openxmlformats.org/presentationml/2006/main">
  <p:tag name="PA" val="v4.1.0"/>
</p:tagLst>
</file>

<file path=ppt/tags/tag579.xml><?xml version="1.0" encoding="utf-8"?>
<p:tagLst xmlns:p="http://schemas.openxmlformats.org/presentationml/2006/main">
  <p:tag name="PA" val="v4.1.0"/>
</p:tagLst>
</file>

<file path=ppt/tags/tag580.xml><?xml version="1.0" encoding="utf-8"?>
<p:tagLst xmlns:p="http://schemas.openxmlformats.org/presentationml/2006/main">
  <p:tag name="PA" val="v4.1.0"/>
</p:tagLst>
</file>

<file path=ppt/tags/tag581.xml><?xml version="1.0" encoding="utf-8"?>
<p:tagLst xmlns:p="http://schemas.openxmlformats.org/presentationml/2006/main">
  <p:tag name="PA" val="v4.1.0"/>
</p:tagLst>
</file>

<file path=ppt/tags/tag582.xml><?xml version="1.0" encoding="utf-8"?>
<p:tagLst xmlns:p="http://schemas.openxmlformats.org/presentationml/2006/main">
  <p:tag name="PA" val="v4.1.0"/>
</p:tagLst>
</file>

<file path=ppt/tags/tag583.xml><?xml version="1.0" encoding="utf-8"?>
<p:tagLst xmlns:p="http://schemas.openxmlformats.org/presentationml/2006/main">
  <p:tag name="PA" val="v4.1.0"/>
</p:tagLst>
</file>

<file path=ppt/tags/tag584.xml><?xml version="1.0" encoding="utf-8"?>
<p:tagLst xmlns:p="http://schemas.openxmlformats.org/presentationml/2006/main">
  <p:tag name="PA" val="v4.1.0"/>
</p:tagLst>
</file>

<file path=ppt/tags/tag585.xml><?xml version="1.0" encoding="utf-8"?>
<p:tagLst xmlns:p="http://schemas.openxmlformats.org/presentationml/2006/main">
  <p:tag name="PA" val="v4.1.0"/>
</p:tagLst>
</file>

<file path=ppt/tags/tag586.xml><?xml version="1.0" encoding="utf-8"?>
<p:tagLst xmlns:p="http://schemas.openxmlformats.org/presentationml/2006/main">
  <p:tag name="PA" val="v4.1.0"/>
</p:tagLst>
</file>

<file path=ppt/tags/tag587.xml><?xml version="1.0" encoding="utf-8"?>
<p:tagLst xmlns:p="http://schemas.openxmlformats.org/presentationml/2006/main">
  <p:tag name="PA" val="v4.1.0"/>
</p:tagLst>
</file>

<file path=ppt/tags/tag588.xml><?xml version="1.0" encoding="utf-8"?>
<p:tagLst xmlns:p="http://schemas.openxmlformats.org/presentationml/2006/main">
  <p:tag name="PA" val="v4.2.2"/>
</p:tagLst>
</file>

<file path=ppt/tags/tag589.xml><?xml version="1.0" encoding="utf-8"?>
<p:tagLst xmlns:p="http://schemas.openxmlformats.org/presentationml/2006/main">
  <p:tag name="PA" val="v4.2.3"/>
</p:tagLst>
</file>

<file path=ppt/tags/tag590.xml><?xml version="1.0" encoding="utf-8"?>
<p:tagLst xmlns:p="http://schemas.openxmlformats.org/presentationml/2006/main">
  <p:tag name="PA" val="v4.2.2"/>
</p:tagLst>
</file>

<file path=ppt/tags/tag591.xml><?xml version="1.0" encoding="utf-8"?>
<p:tagLst xmlns:p="http://schemas.openxmlformats.org/presentationml/2006/main">
  <p:tag name="PA" val="v4.2.2"/>
</p:tagLst>
</file>

<file path=ppt/tags/tag592.xml><?xml version="1.0" encoding="utf-8"?>
<p:tagLst xmlns:p="http://schemas.openxmlformats.org/presentationml/2006/main">
  <p:tag name="PA" val="v4.2.2"/>
</p:tagLst>
</file>

<file path=ppt/tags/tag593.xml><?xml version="1.0" encoding="utf-8"?>
<p:tagLst xmlns:p="http://schemas.openxmlformats.org/presentationml/2006/main">
  <p:tag name="PA" val="v4.2.2"/>
</p:tagLst>
</file>

<file path=ppt/tags/tag594.xml><?xml version="1.0" encoding="utf-8"?>
<p:tagLst xmlns:p="http://schemas.openxmlformats.org/presentationml/2006/main">
  <p:tag name="PA" val="v4.2.2"/>
</p:tagLst>
</file>

<file path=ppt/tags/tag595.xml><?xml version="1.0" encoding="utf-8"?>
<p:tagLst xmlns:p="http://schemas.openxmlformats.org/presentationml/2006/main">
  <p:tag name="PA" val="v4.2.2"/>
</p:tagLst>
</file>

<file path=ppt/tags/tag596.xml><?xml version="1.0" encoding="utf-8"?>
<p:tagLst xmlns:p="http://schemas.openxmlformats.org/presentationml/2006/main">
  <p:tag name="PA" val="v4.2.2"/>
</p:tagLst>
</file>

<file path=ppt/tags/tag597.xml><?xml version="1.0" encoding="utf-8"?>
<p:tagLst xmlns:p="http://schemas.openxmlformats.org/presentationml/2006/main">
  <p:tag name="PA" val="v4.2.2"/>
</p:tagLst>
</file>

<file path=ppt/tags/tag598.xml><?xml version="1.0" encoding="utf-8"?>
<p:tagLst xmlns:p="http://schemas.openxmlformats.org/presentationml/2006/main">
  <p:tag name="PA" val="v4.2.2"/>
</p:tagLst>
</file>

<file path=ppt/tags/tag599.xml><?xml version="1.0" encoding="utf-8"?>
<p:tagLst xmlns:p="http://schemas.openxmlformats.org/presentationml/2006/main">
  <p:tag name="PA" val="v4.2.2"/>
</p:tagLst>
</file>

<file path=ppt/tags/tag600.xml><?xml version="1.0" encoding="utf-8"?>
<p:tagLst xmlns:p="http://schemas.openxmlformats.org/presentationml/2006/main">
  <p:tag name="PA" val="v4.2.2"/>
</p:tagLst>
</file>

<file path=ppt/tags/tag601.xml><?xml version="1.0" encoding="utf-8"?>
<p:tagLst xmlns:p="http://schemas.openxmlformats.org/presentationml/2006/main">
  <p:tag name="PA" val="v4.2.2"/>
</p:tagLst>
</file>

<file path=ppt/tags/tag602.xml><?xml version="1.0" encoding="utf-8"?>
<p:tagLst xmlns:p="http://schemas.openxmlformats.org/presentationml/2006/main">
  <p:tag name="PA" val="v4.2.2"/>
</p:tagLst>
</file>

<file path=ppt/tags/tag603.xml><?xml version="1.0" encoding="utf-8"?>
<p:tagLst xmlns:p="http://schemas.openxmlformats.org/presentationml/2006/main">
  <p:tag name="PA" val="v4.2.2"/>
</p:tagLst>
</file>

<file path=ppt/tags/tag604.xml><?xml version="1.0" encoding="utf-8"?>
<p:tagLst xmlns:p="http://schemas.openxmlformats.org/presentationml/2006/main">
  <p:tag name="PA" val="v4.2.2"/>
</p:tagLst>
</file>

<file path=ppt/tags/tag605.xml><?xml version="1.0" encoding="utf-8"?>
<p:tagLst xmlns:p="http://schemas.openxmlformats.org/presentationml/2006/main">
  <p:tag name="PA" val="v4.2.2"/>
</p:tagLst>
</file>

<file path=ppt/tags/tag606.xml><?xml version="1.0" encoding="utf-8"?>
<p:tagLst xmlns:p="http://schemas.openxmlformats.org/presentationml/2006/main">
  <p:tag name="PA" val="v4.2.2"/>
</p:tagLst>
</file>

<file path=ppt/tags/tag607.xml><?xml version="1.0" encoding="utf-8"?>
<p:tagLst xmlns:p="http://schemas.openxmlformats.org/presentationml/2006/main">
  <p:tag name="PA" val="v4.2.2"/>
</p:tagLst>
</file>

<file path=ppt/tags/tag608.xml><?xml version="1.0" encoding="utf-8"?>
<p:tagLst xmlns:p="http://schemas.openxmlformats.org/presentationml/2006/main">
  <p:tag name="PA" val="v4.2.2"/>
</p:tagLst>
</file>

<file path=ppt/tags/tag609.xml><?xml version="1.0" encoding="utf-8"?>
<p:tagLst xmlns:p="http://schemas.openxmlformats.org/presentationml/2006/main">
  <p:tag name="PA" val="v4.2.2"/>
</p:tagLst>
</file>

<file path=ppt/tags/tag610.xml><?xml version="1.0" encoding="utf-8"?>
<p:tagLst xmlns:p="http://schemas.openxmlformats.org/presentationml/2006/main">
  <p:tag name="PA" val="v4.2.2"/>
</p:tagLst>
</file>

<file path=ppt/tags/tag611.xml><?xml version="1.0" encoding="utf-8"?>
<p:tagLst xmlns:p="http://schemas.openxmlformats.org/presentationml/2006/main">
  <p:tag name="PA" val="v4.2.2"/>
</p:tagLst>
</file>

<file path=ppt/tags/tag612.xml><?xml version="1.0" encoding="utf-8"?>
<p:tagLst xmlns:p="http://schemas.openxmlformats.org/presentationml/2006/main">
  <p:tag name="PA" val="v4.2.2"/>
</p:tagLst>
</file>

<file path=ppt/tags/tag613.xml><?xml version="1.0" encoding="utf-8"?>
<p:tagLst xmlns:p="http://schemas.openxmlformats.org/presentationml/2006/main">
  <p:tag name="PA" val="v4.2.2"/>
</p:tagLst>
</file>

<file path=ppt/tags/tag614.xml><?xml version="1.0" encoding="utf-8"?>
<p:tagLst xmlns:p="http://schemas.openxmlformats.org/presentationml/2006/main">
  <p:tag name="PA" val="v4.2.2"/>
</p:tagLst>
</file>

<file path=ppt/tags/tag615.xml><?xml version="1.0" encoding="utf-8"?>
<p:tagLst xmlns:p="http://schemas.openxmlformats.org/presentationml/2006/main">
  <p:tag name="PA" val="v4.2.2"/>
</p:tagLst>
</file>

<file path=ppt/tags/tag616.xml><?xml version="1.0" encoding="utf-8"?>
<p:tagLst xmlns:p="http://schemas.openxmlformats.org/presentationml/2006/main">
  <p:tag name="PA" val="v4.2.2"/>
</p:tagLst>
</file>

<file path=ppt/tags/tag617.xml><?xml version="1.0" encoding="utf-8"?>
<p:tagLst xmlns:p="http://schemas.openxmlformats.org/presentationml/2006/main">
  <p:tag name="PA" val="v4.2.2"/>
</p:tagLst>
</file>

<file path=ppt/tags/tag618.xml><?xml version="1.0" encoding="utf-8"?>
<p:tagLst xmlns:p="http://schemas.openxmlformats.org/presentationml/2006/main">
  <p:tag name="PA" val="v4.2.2"/>
</p:tagLst>
</file>

<file path=ppt/tags/tag619.xml><?xml version="1.0" encoding="utf-8"?>
<p:tagLst xmlns:p="http://schemas.openxmlformats.org/presentationml/2006/main">
  <p:tag name="PA" val="v4.2.2"/>
</p:tagLst>
</file>

<file path=ppt/tags/tag620.xml><?xml version="1.0" encoding="utf-8"?>
<p:tagLst xmlns:p="http://schemas.openxmlformats.org/presentationml/2006/main">
  <p:tag name="PA" val="v4.2.2"/>
</p:tagLst>
</file>

<file path=ppt/tags/tag621.xml><?xml version="1.0" encoding="utf-8"?>
<p:tagLst xmlns:p="http://schemas.openxmlformats.org/presentationml/2006/main">
  <p:tag name="PA" val="v4.2.2"/>
</p:tagLst>
</file>

<file path=ppt/tags/tag622.xml><?xml version="1.0" encoding="utf-8"?>
<p:tagLst xmlns:p="http://schemas.openxmlformats.org/presentationml/2006/main">
  <p:tag name="PA" val="v4.2.2"/>
</p:tagLst>
</file>

<file path=ppt/tags/tag623.xml><?xml version="1.0" encoding="utf-8"?>
<p:tagLst xmlns:p="http://schemas.openxmlformats.org/presentationml/2006/main">
  <p:tag name="PA" val="v4.2.2"/>
</p:tagLst>
</file>

<file path=ppt/tags/tag624.xml><?xml version="1.0" encoding="utf-8"?>
<p:tagLst xmlns:p="http://schemas.openxmlformats.org/presentationml/2006/main">
  <p:tag name="PA" val="v4.2.2"/>
</p:tagLst>
</file>

<file path=ppt/tags/tag625.xml><?xml version="1.0" encoding="utf-8"?>
<p:tagLst xmlns:p="http://schemas.openxmlformats.org/presentationml/2006/main">
  <p:tag name="PA" val="v4.2.2"/>
</p:tagLst>
</file>

<file path=ppt/tags/tag626.xml><?xml version="1.0" encoding="utf-8"?>
<p:tagLst xmlns:p="http://schemas.openxmlformats.org/presentationml/2006/main">
  <p:tag name="PA" val="v4.2.2"/>
</p:tagLst>
</file>

<file path=ppt/tags/tag627.xml><?xml version="1.0" encoding="utf-8"?>
<p:tagLst xmlns:p="http://schemas.openxmlformats.org/presentationml/2006/main">
  <p:tag name="PA" val="v4.2.2"/>
</p:tagLst>
</file>

<file path=ppt/tags/tag628.xml><?xml version="1.0" encoding="utf-8"?>
<p:tagLst xmlns:p="http://schemas.openxmlformats.org/presentationml/2006/main">
  <p:tag name="PA" val="v4.2.2"/>
</p:tagLst>
</file>

<file path=ppt/tags/tag629.xml><?xml version="1.0" encoding="utf-8"?>
<p:tagLst xmlns:p="http://schemas.openxmlformats.org/presentationml/2006/main">
  <p:tag name="PA" val="v4.2.2"/>
</p:tagLst>
</file>

<file path=ppt/tags/tag630.xml><?xml version="1.0" encoding="utf-8"?>
<p:tagLst xmlns:p="http://schemas.openxmlformats.org/presentationml/2006/main">
  <p:tag name="PA" val="v4.2.2"/>
</p:tagLst>
</file>

<file path=ppt/tags/tag631.xml><?xml version="1.0" encoding="utf-8"?>
<p:tagLst xmlns:p="http://schemas.openxmlformats.org/presentationml/2006/main">
  <p:tag name="PA" val="v4.2.2"/>
</p:tagLst>
</file>

<file path=ppt/tags/tag632.xml><?xml version="1.0" encoding="utf-8"?>
<p:tagLst xmlns:p="http://schemas.openxmlformats.org/presentationml/2006/main">
  <p:tag name="PA" val="v4.2.2"/>
</p:tagLst>
</file>

<file path=ppt/tags/tag633.xml><?xml version="1.0" encoding="utf-8"?>
<p:tagLst xmlns:p="http://schemas.openxmlformats.org/presentationml/2006/main">
  <p:tag name="PA" val="v4.2.2"/>
</p:tagLst>
</file>

<file path=ppt/tags/tag634.xml><?xml version="1.0" encoding="utf-8"?>
<p:tagLst xmlns:p="http://schemas.openxmlformats.org/presentationml/2006/main">
  <p:tag name="PA" val="v4.2.2"/>
</p:tagLst>
</file>

<file path=ppt/tags/tag635.xml><?xml version="1.0" encoding="utf-8"?>
<p:tagLst xmlns:p="http://schemas.openxmlformats.org/presentationml/2006/main">
  <p:tag name="PA" val="v4.2.2"/>
</p:tagLst>
</file>

<file path=ppt/tags/tag636.xml><?xml version="1.0" encoding="utf-8"?>
<p:tagLst xmlns:p="http://schemas.openxmlformats.org/presentationml/2006/main">
  <p:tag name="PA" val="v4.2.2"/>
</p:tagLst>
</file>

<file path=ppt/tags/tag637.xml><?xml version="1.0" encoding="utf-8"?>
<p:tagLst xmlns:p="http://schemas.openxmlformats.org/presentationml/2006/main">
  <p:tag name="PA" val="v4.2.2"/>
</p:tagLst>
</file>

<file path=ppt/tags/tag638.xml><?xml version="1.0" encoding="utf-8"?>
<p:tagLst xmlns:p="http://schemas.openxmlformats.org/presentationml/2006/main">
  <p:tag name="PA" val="v4.2.2"/>
</p:tagLst>
</file>

<file path=ppt/tags/tag639.xml><?xml version="1.0" encoding="utf-8"?>
<p:tagLst xmlns:p="http://schemas.openxmlformats.org/presentationml/2006/main">
  <p:tag name="PA" val="v4.2.2"/>
</p:tagLst>
</file>

<file path=ppt/tags/tag640.xml><?xml version="1.0" encoding="utf-8"?>
<p:tagLst xmlns:p="http://schemas.openxmlformats.org/presentationml/2006/main">
  <p:tag name="PA" val="v4.2.2"/>
</p:tagLst>
</file>

<file path=ppt/tags/tag641.xml><?xml version="1.0" encoding="utf-8"?>
<p:tagLst xmlns:p="http://schemas.openxmlformats.org/presentationml/2006/main">
  <p:tag name="PA" val="v4.2.2"/>
</p:tagLst>
</file>

<file path=ppt/tags/tag642.xml><?xml version="1.0" encoding="utf-8"?>
<p:tagLst xmlns:p="http://schemas.openxmlformats.org/presentationml/2006/main">
  <p:tag name="PA" val="v4.2.2"/>
</p:tagLst>
</file>

<file path=ppt/tags/tag643.xml><?xml version="1.0" encoding="utf-8"?>
<p:tagLst xmlns:p="http://schemas.openxmlformats.org/presentationml/2006/main">
  <p:tag name="PA" val="v4.2.2"/>
</p:tagLst>
</file>

<file path=ppt/tags/tag644.xml><?xml version="1.0" encoding="utf-8"?>
<p:tagLst xmlns:p="http://schemas.openxmlformats.org/presentationml/2006/main">
  <p:tag name="PA" val="v4.2.2"/>
</p:tagLst>
</file>

<file path=ppt/tags/tag645.xml><?xml version="1.0" encoding="utf-8"?>
<p:tagLst xmlns:p="http://schemas.openxmlformats.org/presentationml/2006/main">
  <p:tag name="PA" val="v4.2.2"/>
</p:tagLst>
</file>

<file path=ppt/tags/tag646.xml><?xml version="1.0" encoding="utf-8"?>
<p:tagLst xmlns:p="http://schemas.openxmlformats.org/presentationml/2006/main">
  <p:tag name="PA" val="v4.2.2"/>
</p:tagLst>
</file>

<file path=ppt/tags/tag647.xml><?xml version="1.0" encoding="utf-8"?>
<p:tagLst xmlns:p="http://schemas.openxmlformats.org/presentationml/2006/main">
  <p:tag name="PA" val="v4.2.2"/>
</p:tagLst>
</file>

<file path=ppt/tags/tag648.xml><?xml version="1.0" encoding="utf-8"?>
<p:tagLst xmlns:p="http://schemas.openxmlformats.org/presentationml/2006/main">
  <p:tag name="PA" val="v4.2.2"/>
</p:tagLst>
</file>

<file path=ppt/tags/tag649.xml><?xml version="1.0" encoding="utf-8"?>
<p:tagLst xmlns:p="http://schemas.openxmlformats.org/presentationml/2006/main">
  <p:tag name="PA" val="v4.2.2"/>
</p:tagLst>
</file>

<file path=ppt/tags/tag650.xml><?xml version="1.0" encoding="utf-8"?>
<p:tagLst xmlns:p="http://schemas.openxmlformats.org/presentationml/2006/main">
  <p:tag name="PA" val="v4.2.2"/>
</p:tagLst>
</file>

<file path=ppt/tags/tag651.xml><?xml version="1.0" encoding="utf-8"?>
<p:tagLst xmlns:p="http://schemas.openxmlformats.org/presentationml/2006/main">
  <p:tag name="PA" val="v4.2.2"/>
</p:tagLst>
</file>

<file path=ppt/tags/tag652.xml><?xml version="1.0" encoding="utf-8"?>
<p:tagLst xmlns:p="http://schemas.openxmlformats.org/presentationml/2006/main">
  <p:tag name="PA" val="v4.2.2"/>
</p:tagLst>
</file>

<file path=ppt/tags/tag653.xml><?xml version="1.0" encoding="utf-8"?>
<p:tagLst xmlns:p="http://schemas.openxmlformats.org/presentationml/2006/main">
  <p:tag name="PA" val="v4.2.2"/>
</p:tagLst>
</file>

<file path=ppt/tags/tag654.xml><?xml version="1.0" encoding="utf-8"?>
<p:tagLst xmlns:p="http://schemas.openxmlformats.org/presentationml/2006/main">
  <p:tag name="PA" val="v4.2.2"/>
</p:tagLst>
</file>

<file path=ppt/tags/tag655.xml><?xml version="1.0" encoding="utf-8"?>
<p:tagLst xmlns:p="http://schemas.openxmlformats.org/presentationml/2006/main">
  <p:tag name="PA" val="v4.2.2"/>
</p:tagLst>
</file>

<file path=ppt/tags/tag656.xml><?xml version="1.0" encoding="utf-8"?>
<p:tagLst xmlns:p="http://schemas.openxmlformats.org/presentationml/2006/main">
  <p:tag name="PA" val="v4.2.2"/>
</p:tagLst>
</file>

<file path=ppt/tags/tag657.xml><?xml version="1.0" encoding="utf-8"?>
<p:tagLst xmlns:p="http://schemas.openxmlformats.org/presentationml/2006/main">
  <p:tag name="PA" val="v4.2.2"/>
</p:tagLst>
</file>

<file path=ppt/tags/tag658.xml><?xml version="1.0" encoding="utf-8"?>
<p:tagLst xmlns:p="http://schemas.openxmlformats.org/presentationml/2006/main">
  <p:tag name="PA" val="v4.2.2"/>
</p:tagLst>
</file>

<file path=ppt/tags/tag659.xml><?xml version="1.0" encoding="utf-8"?>
<p:tagLst xmlns:p="http://schemas.openxmlformats.org/presentationml/2006/main">
  <p:tag name="PA" val="v4.2.2"/>
</p:tagLst>
</file>

<file path=ppt/tags/tag660.xml><?xml version="1.0" encoding="utf-8"?>
<p:tagLst xmlns:p="http://schemas.openxmlformats.org/presentationml/2006/main">
  <p:tag name="PA" val="v4.2.2"/>
</p:tagLst>
</file>

<file path=ppt/tags/tag661.xml><?xml version="1.0" encoding="utf-8"?>
<p:tagLst xmlns:p="http://schemas.openxmlformats.org/presentationml/2006/main">
  <p:tag name="PA" val="v4.2.2"/>
</p:tagLst>
</file>

<file path=ppt/tags/tag662.xml><?xml version="1.0" encoding="utf-8"?>
<p:tagLst xmlns:p="http://schemas.openxmlformats.org/presentationml/2006/main">
  <p:tag name="PA" val="v4.2.2"/>
</p:tagLst>
</file>

<file path=ppt/tags/tag663.xml><?xml version="1.0" encoding="utf-8"?>
<p:tagLst xmlns:p="http://schemas.openxmlformats.org/presentationml/2006/main">
  <p:tag name="PA" val="v4.2.2"/>
</p:tagLst>
</file>

<file path=ppt/tags/tag664.xml><?xml version="1.0" encoding="utf-8"?>
<p:tagLst xmlns:p="http://schemas.openxmlformats.org/presentationml/2006/main">
  <p:tag name="PA" val="v4.2.2"/>
</p:tagLst>
</file>

<file path=ppt/tags/tag665.xml><?xml version="1.0" encoding="utf-8"?>
<p:tagLst xmlns:p="http://schemas.openxmlformats.org/presentationml/2006/main">
  <p:tag name="PA" val="v4.2.2"/>
</p:tagLst>
</file>

<file path=ppt/tags/tag666.xml><?xml version="1.0" encoding="utf-8"?>
<p:tagLst xmlns:p="http://schemas.openxmlformats.org/presentationml/2006/main">
  <p:tag name="PA" val="v4.2.2"/>
</p:tagLst>
</file>

<file path=ppt/tags/tag667.xml><?xml version="1.0" encoding="utf-8"?>
<p:tagLst xmlns:p="http://schemas.openxmlformats.org/presentationml/2006/main">
  <p:tag name="PA" val="v4.2.2"/>
</p:tagLst>
</file>

<file path=ppt/tags/tag668.xml><?xml version="1.0" encoding="utf-8"?>
<p:tagLst xmlns:p="http://schemas.openxmlformats.org/presentationml/2006/main">
  <p:tag name="PA" val="v4.2.2"/>
</p:tagLst>
</file>

<file path=ppt/tags/tag669.xml><?xml version="1.0" encoding="utf-8"?>
<p:tagLst xmlns:p="http://schemas.openxmlformats.org/presentationml/2006/main">
  <p:tag name="PA" val="v4.2.2"/>
</p:tagLst>
</file>

<file path=ppt/tags/tag670.xml><?xml version="1.0" encoding="utf-8"?>
<p:tagLst xmlns:p="http://schemas.openxmlformats.org/presentationml/2006/main">
  <p:tag name="PA" val="v4.2.2"/>
</p:tagLst>
</file>

<file path=ppt/tags/tag671.xml><?xml version="1.0" encoding="utf-8"?>
<p:tagLst xmlns:p="http://schemas.openxmlformats.org/presentationml/2006/main">
  <p:tag name="PA" val="v4.2.2"/>
</p:tagLst>
</file>

<file path=ppt/tags/tag672.xml><?xml version="1.0" encoding="utf-8"?>
<p:tagLst xmlns:p="http://schemas.openxmlformats.org/presentationml/2006/main">
  <p:tag name="PA" val="v4.2.2"/>
</p:tagLst>
</file>

<file path=ppt/tags/tag673.xml><?xml version="1.0" encoding="utf-8"?>
<p:tagLst xmlns:p="http://schemas.openxmlformats.org/presentationml/2006/main">
  <p:tag name="PA" val="v4.2.2"/>
</p:tagLst>
</file>

<file path=ppt/tags/tag674.xml><?xml version="1.0" encoding="utf-8"?>
<p:tagLst xmlns:p="http://schemas.openxmlformats.org/presentationml/2006/main">
  <p:tag name="PA" val="v4.2.2"/>
</p:tagLst>
</file>

<file path=ppt/tags/tag675.xml><?xml version="1.0" encoding="utf-8"?>
<p:tagLst xmlns:p="http://schemas.openxmlformats.org/presentationml/2006/main">
  <p:tag name="PA" val="v4.2.2"/>
</p:tagLst>
</file>

<file path=ppt/tags/tag676.xml><?xml version="1.0" encoding="utf-8"?>
<p:tagLst xmlns:p="http://schemas.openxmlformats.org/presentationml/2006/main">
  <p:tag name="PA" val="v4.2.2"/>
</p:tagLst>
</file>

<file path=ppt/tags/tag677.xml><?xml version="1.0" encoding="utf-8"?>
<p:tagLst xmlns:p="http://schemas.openxmlformats.org/presentationml/2006/main">
  <p:tag name="PA" val="v4.2.2"/>
</p:tagLst>
</file>

<file path=ppt/tags/tag678.xml><?xml version="1.0" encoding="utf-8"?>
<p:tagLst xmlns:p="http://schemas.openxmlformats.org/presentationml/2006/main">
  <p:tag name="PA" val="v4.2.2"/>
</p:tagLst>
</file>

<file path=ppt/tags/tag679.xml><?xml version="1.0" encoding="utf-8"?>
<p:tagLst xmlns:p="http://schemas.openxmlformats.org/presentationml/2006/main">
  <p:tag name="PA" val="v4.2.2"/>
</p:tagLst>
</file>

<file path=ppt/tags/tag680.xml><?xml version="1.0" encoding="utf-8"?>
<p:tagLst xmlns:p="http://schemas.openxmlformats.org/presentationml/2006/main">
  <p:tag name="PA" val="v4.2.2"/>
</p:tagLst>
</file>

<file path=ppt/tags/tag681.xml><?xml version="1.0" encoding="utf-8"?>
<p:tagLst xmlns:p="http://schemas.openxmlformats.org/presentationml/2006/main">
  <p:tag name="PA" val="v4.2.2"/>
</p:tagLst>
</file>

<file path=ppt/tags/tag682.xml><?xml version="1.0" encoding="utf-8"?>
<p:tagLst xmlns:p="http://schemas.openxmlformats.org/presentationml/2006/main">
  <p:tag name="PA" val="v4.2.3"/>
</p:tagLst>
</file>

<file path=ppt/tags/tag683.xml><?xml version="1.0" encoding="utf-8"?>
<p:tagLst xmlns:p="http://schemas.openxmlformats.org/presentationml/2006/main">
  <p:tag name="PA" val="v4.2.3"/>
</p:tagLst>
</file>

<file path=ppt/tags/tag684.xml><?xml version="1.0" encoding="utf-8"?>
<p:tagLst xmlns:p="http://schemas.openxmlformats.org/presentationml/2006/main">
  <p:tag name="PA" val="v4.2.3"/>
</p:tagLst>
</file>

<file path=ppt/tags/tag685.xml><?xml version="1.0" encoding="utf-8"?>
<p:tagLst xmlns:p="http://schemas.openxmlformats.org/presentationml/2006/main">
  <p:tag name="PA" val="v4.2.3"/>
</p:tagLst>
</file>

<file path=ppt/tags/tag686.xml><?xml version="1.0" encoding="utf-8"?>
<p:tagLst xmlns:p="http://schemas.openxmlformats.org/presentationml/2006/main">
  <p:tag name="PA" val="v4.2.3"/>
</p:tagLst>
</file>

<file path=ppt/tags/tag687.xml><?xml version="1.0" encoding="utf-8"?>
<p:tagLst xmlns:p="http://schemas.openxmlformats.org/presentationml/2006/main">
  <p:tag name="PA" val="v4.2.3"/>
</p:tagLst>
</file>

<file path=ppt/tags/tag688.xml><?xml version="1.0" encoding="utf-8"?>
<p:tagLst xmlns:p="http://schemas.openxmlformats.org/presentationml/2006/main">
  <p:tag name="PA" val="v4.2.3"/>
</p:tagLst>
</file>

<file path=ppt/tags/tag689.xml><?xml version="1.0" encoding="utf-8"?>
<p:tagLst xmlns:p="http://schemas.openxmlformats.org/presentationml/2006/main">
  <p:tag name="PA" val="v4.2.3"/>
</p:tagLst>
</file>

<file path=ppt/tags/tag690.xml><?xml version="1.0" encoding="utf-8"?>
<p:tagLst xmlns:p="http://schemas.openxmlformats.org/presentationml/2006/main">
  <p:tag name="PA" val="v4.2.3"/>
</p:tagLst>
</file>

<file path=ppt/tags/tag691.xml><?xml version="1.0" encoding="utf-8"?>
<p:tagLst xmlns:p="http://schemas.openxmlformats.org/presentationml/2006/main">
  <p:tag name="PA" val="v4.2.2"/>
</p:tagLst>
</file>

<file path=ppt/tags/tag692.xml><?xml version="1.0" encoding="utf-8"?>
<p:tagLst xmlns:p="http://schemas.openxmlformats.org/presentationml/2006/main">
  <p:tag name="PA" val="v4.2.2"/>
</p:tagLst>
</file>

<file path=ppt/tags/tag693.xml><?xml version="1.0" encoding="utf-8"?>
<p:tagLst xmlns:p="http://schemas.openxmlformats.org/presentationml/2006/main">
  <p:tag name="PA" val="v4.2.2"/>
</p:tagLst>
</file>

<file path=ppt/tags/tag694.xml><?xml version="1.0" encoding="utf-8"?>
<p:tagLst xmlns:p="http://schemas.openxmlformats.org/presentationml/2006/main">
  <p:tag name="PA" val="v4.2.2"/>
</p:tagLst>
</file>

<file path=ppt/tags/tag695.xml><?xml version="1.0" encoding="utf-8"?>
<p:tagLst xmlns:p="http://schemas.openxmlformats.org/presentationml/2006/main">
  <p:tag name="PA" val="v4.2.2"/>
</p:tagLst>
</file>

<file path=ppt/tags/tag696.xml><?xml version="1.0" encoding="utf-8"?>
<p:tagLst xmlns:p="http://schemas.openxmlformats.org/presentationml/2006/main">
  <p:tag name="PA" val="v4.2.2"/>
</p:tagLst>
</file>

<file path=ppt/tags/tag697.xml><?xml version="1.0" encoding="utf-8"?>
<p:tagLst xmlns:p="http://schemas.openxmlformats.org/presentationml/2006/main">
  <p:tag name="PA" val="v4.2.2"/>
</p:tagLst>
</file>

<file path=ppt/tags/tag698.xml><?xml version="1.0" encoding="utf-8"?>
<p:tagLst xmlns:p="http://schemas.openxmlformats.org/presentationml/2006/main">
  <p:tag name="PA" val="v4.2.3"/>
</p:tagLst>
</file>

<file path=ppt/tags/tag699.xml><?xml version="1.0" encoding="utf-8"?>
<p:tagLst xmlns:p="http://schemas.openxmlformats.org/presentationml/2006/main">
  <p:tag name="PA" val="v4.2.3"/>
</p:tagLst>
</file>

<file path=ppt/tags/tag700.xml><?xml version="1.0" encoding="utf-8"?>
<p:tagLst xmlns:p="http://schemas.openxmlformats.org/presentationml/2006/main">
  <p:tag name="PA" val="v4.2.3"/>
</p:tagLst>
</file>

<file path=ppt/tags/tag701.xml><?xml version="1.0" encoding="utf-8"?>
<p:tagLst xmlns:p="http://schemas.openxmlformats.org/presentationml/2006/main">
  <p:tag name="PA" val="v4.2.3"/>
</p:tagLst>
</file>

<file path=ppt/tags/tag702.xml><?xml version="1.0" encoding="utf-8"?>
<p:tagLst xmlns:p="http://schemas.openxmlformats.org/presentationml/2006/main">
  <p:tag name="PA" val="v4.2.3"/>
</p:tagLst>
</file>

<file path=ppt/tags/tag703.xml><?xml version="1.0" encoding="utf-8"?>
<p:tagLst xmlns:p="http://schemas.openxmlformats.org/presentationml/2006/main">
  <p:tag name="PA" val="v4.2.3"/>
</p:tagLst>
</file>

<file path=ppt/tags/tag704.xml><?xml version="1.0" encoding="utf-8"?>
<p:tagLst xmlns:p="http://schemas.openxmlformats.org/presentationml/2006/main">
  <p:tag name="PA" val="v4.2.3"/>
</p:tagLst>
</file>

<file path=ppt/tags/tag705.xml><?xml version="1.0" encoding="utf-8"?>
<p:tagLst xmlns:p="http://schemas.openxmlformats.org/presentationml/2006/main">
  <p:tag name="PA" val="v4.2.3"/>
</p:tagLst>
</file>

<file path=ppt/tags/tag706.xml><?xml version="1.0" encoding="utf-8"?>
<p:tagLst xmlns:p="http://schemas.openxmlformats.org/presentationml/2006/main">
  <p:tag name="PA" val="v4.2.3"/>
</p:tagLst>
</file>

<file path=ppt/tags/tag707.xml><?xml version="1.0" encoding="utf-8"?>
<p:tagLst xmlns:p="http://schemas.openxmlformats.org/presentationml/2006/main">
  <p:tag name="PA" val="v4.2.2"/>
</p:tagLst>
</file>

<file path=ppt/tags/tag708.xml><?xml version="1.0" encoding="utf-8"?>
<p:tagLst xmlns:p="http://schemas.openxmlformats.org/presentationml/2006/main">
  <p:tag name="PA" val="v4.2.2"/>
</p:tagLst>
</file>

<file path=ppt/tags/tag709.xml><?xml version="1.0" encoding="utf-8"?>
<p:tagLst xmlns:p="http://schemas.openxmlformats.org/presentationml/2006/main">
  <p:tag name="PA" val="v4.2.2"/>
</p:tagLst>
</file>

<file path=ppt/tags/tag710.xml><?xml version="1.0" encoding="utf-8"?>
<p:tagLst xmlns:p="http://schemas.openxmlformats.org/presentationml/2006/main">
  <p:tag name="PA" val="v4.2.2"/>
</p:tagLst>
</file>

<file path=ppt/tags/tag711.xml><?xml version="1.0" encoding="utf-8"?>
<p:tagLst xmlns:p="http://schemas.openxmlformats.org/presentationml/2006/main">
  <p:tag name="PA" val="v4.2.2"/>
</p:tagLst>
</file>

<file path=ppt/tags/tag712.xml><?xml version="1.0" encoding="utf-8"?>
<p:tagLst xmlns:p="http://schemas.openxmlformats.org/presentationml/2006/main">
  <p:tag name="PA" val="v4.2.2"/>
</p:tagLst>
</file>

<file path=ppt/tags/tag713.xml><?xml version="1.0" encoding="utf-8"?>
<p:tagLst xmlns:p="http://schemas.openxmlformats.org/presentationml/2006/main">
  <p:tag name="PA" val="v4.2.2"/>
</p:tagLst>
</file>

<file path=ppt/tags/tag714.xml><?xml version="1.0" encoding="utf-8"?>
<p:tagLst xmlns:p="http://schemas.openxmlformats.org/presentationml/2006/main">
  <p:tag name="PA" val="v4.2.3"/>
</p:tagLst>
</file>

<file path=ppt/tags/tag715.xml><?xml version="1.0" encoding="utf-8"?>
<p:tagLst xmlns:p="http://schemas.openxmlformats.org/presentationml/2006/main">
  <p:tag name="PA" val="v4.2.3"/>
</p:tagLst>
</file>

<file path=ppt/tags/tag716.xml><?xml version="1.0" encoding="utf-8"?>
<p:tagLst xmlns:p="http://schemas.openxmlformats.org/presentationml/2006/main">
  <p:tag name="PA" val="v4.2.3"/>
</p:tagLst>
</file>

<file path=ppt/tags/tag717.xml><?xml version="1.0" encoding="utf-8"?>
<p:tagLst xmlns:p="http://schemas.openxmlformats.org/presentationml/2006/main">
  <p:tag name="PA" val="v4.2.3"/>
</p:tagLst>
</file>

<file path=ppt/tags/tag718.xml><?xml version="1.0" encoding="utf-8"?>
<p:tagLst xmlns:p="http://schemas.openxmlformats.org/presentationml/2006/main">
  <p:tag name="PA" val="v4.2.2"/>
</p:tagLst>
</file>

<file path=ppt/tags/tag719.xml><?xml version="1.0" encoding="utf-8"?>
<p:tagLst xmlns:p="http://schemas.openxmlformats.org/presentationml/2006/main">
  <p:tag name="PA" val="v4.2.2"/>
</p:tagLst>
</file>

<file path=ppt/tags/tag720.xml><?xml version="1.0" encoding="utf-8"?>
<p:tagLst xmlns:p="http://schemas.openxmlformats.org/presentationml/2006/main">
  <p:tag name="PA" val="v4.2.2"/>
</p:tagLst>
</file>

<file path=ppt/tags/tag721.xml><?xml version="1.0" encoding="utf-8"?>
<p:tagLst xmlns:p="http://schemas.openxmlformats.org/presentationml/2006/main">
  <p:tag name="PA" val="v4.2.2"/>
</p:tagLst>
</file>

<file path=ppt/tags/tag722.xml><?xml version="1.0" encoding="utf-8"?>
<p:tagLst xmlns:p="http://schemas.openxmlformats.org/presentationml/2006/main">
  <p:tag name="PA" val="v4.2.2"/>
</p:tagLst>
</file>

<file path=ppt/tags/tag723.xml><?xml version="1.0" encoding="utf-8"?>
<p:tagLst xmlns:p="http://schemas.openxmlformats.org/presentationml/2006/main">
  <p:tag name="PA" val="v4.2.2"/>
</p:tagLst>
</file>

<file path=ppt/tags/tag724.xml><?xml version="1.0" encoding="utf-8"?>
<p:tagLst xmlns:p="http://schemas.openxmlformats.org/presentationml/2006/main">
  <p:tag name="PA" val="v4.2.2"/>
</p:tagLst>
</file>

<file path=ppt/tags/tag725.xml><?xml version="1.0" encoding="utf-8"?>
<p:tagLst xmlns:p="http://schemas.openxmlformats.org/presentationml/2006/main">
  <p:tag name="PA" val="v4.2.2"/>
</p:tagLst>
</file>

<file path=ppt/tags/tag726.xml><?xml version="1.0" encoding="utf-8"?>
<p:tagLst xmlns:p="http://schemas.openxmlformats.org/presentationml/2006/main">
  <p:tag name="PA" val="v4.2.2"/>
</p:tagLst>
</file>

<file path=ppt/tags/tag727.xml><?xml version="1.0" encoding="utf-8"?>
<p:tagLst xmlns:p="http://schemas.openxmlformats.org/presentationml/2006/main">
  <p:tag name="PA" val="v4.2.2"/>
</p:tagLst>
</file>

<file path=ppt/tags/tag728.xml><?xml version="1.0" encoding="utf-8"?>
<p:tagLst xmlns:p="http://schemas.openxmlformats.org/presentationml/2006/main">
  <p:tag name="PA" val="v4.2.2"/>
</p:tagLst>
</file>

<file path=ppt/tags/tag729.xml><?xml version="1.0" encoding="utf-8"?>
<p:tagLst xmlns:p="http://schemas.openxmlformats.org/presentationml/2006/main">
  <p:tag name="PA" val="v4.2.2"/>
</p:tagLst>
</file>

<file path=ppt/tags/tag730.xml><?xml version="1.0" encoding="utf-8"?>
<p:tagLst xmlns:p="http://schemas.openxmlformats.org/presentationml/2006/main">
  <p:tag name="PA" val="v4.2.2"/>
</p:tagLst>
</file>

<file path=ppt/tags/tag731.xml><?xml version="1.0" encoding="utf-8"?>
<p:tagLst xmlns:p="http://schemas.openxmlformats.org/presentationml/2006/main">
  <p:tag name="PA" val="v4.2.2"/>
</p:tagLst>
</file>

<file path=ppt/tags/tag732.xml><?xml version="1.0" encoding="utf-8"?>
<p:tagLst xmlns:p="http://schemas.openxmlformats.org/presentationml/2006/main">
  <p:tag name="PA" val="v4.2.2"/>
</p:tagLst>
</file>

<file path=ppt/tags/tag733.xml><?xml version="1.0" encoding="utf-8"?>
<p:tagLst xmlns:p="http://schemas.openxmlformats.org/presentationml/2006/main">
  <p:tag name="PA" val="v4.2.2"/>
</p:tagLst>
</file>

<file path=ppt/tags/tag734.xml><?xml version="1.0" encoding="utf-8"?>
<p:tagLst xmlns:p="http://schemas.openxmlformats.org/presentationml/2006/main">
  <p:tag name="PA" val="v4.2.2"/>
</p:tagLst>
</file>

<file path=ppt/tags/tag735.xml><?xml version="1.0" encoding="utf-8"?>
<p:tagLst xmlns:p="http://schemas.openxmlformats.org/presentationml/2006/main">
  <p:tag name="PA" val="v4.2.2"/>
</p:tagLst>
</file>

<file path=ppt/tags/tag736.xml><?xml version="1.0" encoding="utf-8"?>
<p:tagLst xmlns:p="http://schemas.openxmlformats.org/presentationml/2006/main">
  <p:tag name="PA" val="v4.2.2"/>
</p:tagLst>
</file>

<file path=ppt/tags/tag737.xml><?xml version="1.0" encoding="utf-8"?>
<p:tagLst xmlns:p="http://schemas.openxmlformats.org/presentationml/2006/main">
  <p:tag name="PA" val="v4.2.2"/>
</p:tagLst>
</file>

<file path=ppt/tags/tag738.xml><?xml version="1.0" encoding="utf-8"?>
<p:tagLst xmlns:p="http://schemas.openxmlformats.org/presentationml/2006/main">
  <p:tag name="PA" val="v4.2.2"/>
</p:tagLst>
</file>

<file path=ppt/tags/tag739.xml><?xml version="1.0" encoding="utf-8"?>
<p:tagLst xmlns:p="http://schemas.openxmlformats.org/presentationml/2006/main">
  <p:tag name="PA" val="v4.2.2"/>
</p:tagLst>
</file>

<file path=ppt/tags/tag740.xml><?xml version="1.0" encoding="utf-8"?>
<p:tagLst xmlns:p="http://schemas.openxmlformats.org/presentationml/2006/main">
  <p:tag name="PA" val="v4.2.2"/>
</p:tagLst>
</file>

<file path=ppt/tags/tag741.xml><?xml version="1.0" encoding="utf-8"?>
<p:tagLst xmlns:p="http://schemas.openxmlformats.org/presentationml/2006/main">
  <p:tag name="PA" val="v4.2.2"/>
</p:tagLst>
</file>

<file path=ppt/tags/tag742.xml><?xml version="1.0" encoding="utf-8"?>
<p:tagLst xmlns:p="http://schemas.openxmlformats.org/presentationml/2006/main">
  <p:tag name="PA" val="v4.2.3"/>
</p:tagLst>
</file>

<file path=ppt/tags/tag743.xml><?xml version="1.0" encoding="utf-8"?>
<p:tagLst xmlns:p="http://schemas.openxmlformats.org/presentationml/2006/main">
  <p:tag name="PA" val="v4.2.3"/>
</p:tagLst>
</file>

<file path=ppt/tags/tag744.xml><?xml version="1.0" encoding="utf-8"?>
<p:tagLst xmlns:p="http://schemas.openxmlformats.org/presentationml/2006/main">
  <p:tag name="PA" val="v4.2.3"/>
</p:tagLst>
</file>

<file path=ppt/tags/tag745.xml><?xml version="1.0" encoding="utf-8"?>
<p:tagLst xmlns:p="http://schemas.openxmlformats.org/presentationml/2006/main">
  <p:tag name="PA" val="v4.2.3"/>
</p:tagLst>
</file>

<file path=ppt/tags/tag746.xml><?xml version="1.0" encoding="utf-8"?>
<p:tagLst xmlns:p="http://schemas.openxmlformats.org/presentationml/2006/main">
  <p:tag name="PA" val="v4.2.3"/>
</p:tagLst>
</file>

<file path=ppt/tags/tag747.xml><?xml version="1.0" encoding="utf-8"?>
<p:tagLst xmlns:p="http://schemas.openxmlformats.org/presentationml/2006/main">
  <p:tag name="PA" val="v4.2.3"/>
</p:tagLst>
</file>

<file path=ppt/tags/tag748.xml><?xml version="1.0" encoding="utf-8"?>
<p:tagLst xmlns:p="http://schemas.openxmlformats.org/presentationml/2006/main">
  <p:tag name="PA" val="v4.2.3"/>
</p:tagLst>
</file>

<file path=ppt/tags/tag749.xml><?xml version="1.0" encoding="utf-8"?>
<p:tagLst xmlns:p="http://schemas.openxmlformats.org/presentationml/2006/main">
  <p:tag name="PA" val="v4.2.3"/>
</p:tagLst>
</file>

<file path=ppt/tags/tag750.xml><?xml version="1.0" encoding="utf-8"?>
<p:tagLst xmlns:p="http://schemas.openxmlformats.org/presentationml/2006/main">
  <p:tag name="PA" val="v4.2.3"/>
</p:tagLst>
</file>

<file path=ppt/tags/tag751.xml><?xml version="1.0" encoding="utf-8"?>
<p:tagLst xmlns:p="http://schemas.openxmlformats.org/presentationml/2006/main">
  <p:tag name="PA" val="v4.2.3"/>
</p:tagLst>
</file>

<file path=ppt/tags/tag752.xml><?xml version="1.0" encoding="utf-8"?>
<p:tagLst xmlns:p="http://schemas.openxmlformats.org/presentationml/2006/main">
  <p:tag name="PA" val="v4.2.3"/>
</p:tagLst>
</file>

<file path=ppt/tags/tag753.xml><?xml version="1.0" encoding="utf-8"?>
<p:tagLst xmlns:p="http://schemas.openxmlformats.org/presentationml/2006/main">
  <p:tag name="PA" val="v4.2.3"/>
</p:tagLst>
</file>

<file path=ppt/tags/tag754.xml><?xml version="1.0" encoding="utf-8"?>
<p:tagLst xmlns:p="http://schemas.openxmlformats.org/presentationml/2006/main">
  <p:tag name="PA" val="v4.2.3"/>
</p:tagLst>
</file>

<file path=ppt/tags/tag755.xml><?xml version="1.0" encoding="utf-8"?>
<p:tagLst xmlns:p="http://schemas.openxmlformats.org/presentationml/2006/main">
  <p:tag name="PA" val="v4.2.3"/>
</p:tagLst>
</file>

<file path=ppt/tags/tag756.xml><?xml version="1.0" encoding="utf-8"?>
<p:tagLst xmlns:p="http://schemas.openxmlformats.org/presentationml/2006/main">
  <p:tag name="PA" val="v4.2.3"/>
</p:tagLst>
</file>

<file path=ppt/tags/tag757.xml><?xml version="1.0" encoding="utf-8"?>
<p:tagLst xmlns:p="http://schemas.openxmlformats.org/presentationml/2006/main">
  <p:tag name="PA" val="v4.2.3"/>
</p:tagLst>
</file>

<file path=ppt/tags/tag758.xml><?xml version="1.0" encoding="utf-8"?>
<p:tagLst xmlns:p="http://schemas.openxmlformats.org/presentationml/2006/main">
  <p:tag name="PA" val="v4.2.3"/>
</p:tagLst>
</file>

<file path=ppt/tags/tag759.xml><?xml version="1.0" encoding="utf-8"?>
<p:tagLst xmlns:p="http://schemas.openxmlformats.org/presentationml/2006/main">
  <p:tag name="PA" val="v4.2.3"/>
</p:tagLst>
</file>

<file path=ppt/tags/tag760.xml><?xml version="1.0" encoding="utf-8"?>
<p:tagLst xmlns:p="http://schemas.openxmlformats.org/presentationml/2006/main">
  <p:tag name="PA" val="v4.2.3"/>
</p:tagLst>
</file>

<file path=ppt/tags/tag761.xml><?xml version="1.0" encoding="utf-8"?>
<p:tagLst xmlns:p="http://schemas.openxmlformats.org/presentationml/2006/main">
  <p:tag name="PA" val="v4.2.3"/>
</p:tagLst>
</file>

<file path=ppt/tags/tag762.xml><?xml version="1.0" encoding="utf-8"?>
<p:tagLst xmlns:p="http://schemas.openxmlformats.org/presentationml/2006/main">
  <p:tag name="PA" val="v4.2.3"/>
</p:tagLst>
</file>

<file path=ppt/tags/tag763.xml><?xml version="1.0" encoding="utf-8"?>
<p:tagLst xmlns:p="http://schemas.openxmlformats.org/presentationml/2006/main">
  <p:tag name="PA" val="v4.2.3"/>
</p:tagLst>
</file>

<file path=ppt/tags/tag764.xml><?xml version="1.0" encoding="utf-8"?>
<p:tagLst xmlns:p="http://schemas.openxmlformats.org/presentationml/2006/main">
  <p:tag name="PA" val="v4.2.3"/>
</p:tagLst>
</file>

<file path=ppt/tags/tag765.xml><?xml version="1.0" encoding="utf-8"?>
<p:tagLst xmlns:p="http://schemas.openxmlformats.org/presentationml/2006/main">
  <p:tag name="PA" val="v4.2.2"/>
</p:tagLst>
</file>

<file path=ppt/tags/tag766.xml><?xml version="1.0" encoding="utf-8"?>
<p:tagLst xmlns:p="http://schemas.openxmlformats.org/presentationml/2006/main">
  <p:tag name="PA" val="v4.2.2"/>
</p:tagLst>
</file>

<file path=ppt/tags/tag767.xml><?xml version="1.0" encoding="utf-8"?>
<p:tagLst xmlns:p="http://schemas.openxmlformats.org/presentationml/2006/main">
  <p:tag name="PA" val="v4.2.2"/>
</p:tagLst>
</file>

<file path=ppt/tags/tag768.xml><?xml version="1.0" encoding="utf-8"?>
<p:tagLst xmlns:p="http://schemas.openxmlformats.org/presentationml/2006/main">
  <p:tag name="PA" val="v4.2.2"/>
</p:tagLst>
</file>

<file path=ppt/tags/tag769.xml><?xml version="1.0" encoding="utf-8"?>
<p:tagLst xmlns:p="http://schemas.openxmlformats.org/presentationml/2006/main">
  <p:tag name="PA" val="v4.2.3"/>
</p:tagLst>
</file>

<file path=ppt/tags/tag770.xml><?xml version="1.0" encoding="utf-8"?>
<p:tagLst xmlns:p="http://schemas.openxmlformats.org/presentationml/2006/main">
  <p:tag name="PA" val="v4.2.3"/>
</p:tagLst>
</file>

<file path=ppt/tags/tag771.xml><?xml version="1.0" encoding="utf-8"?>
<p:tagLst xmlns:p="http://schemas.openxmlformats.org/presentationml/2006/main">
  <p:tag name="PA" val="v4.2.3"/>
</p:tagLst>
</file>

<file path=ppt/tags/tag772.xml><?xml version="1.0" encoding="utf-8"?>
<p:tagLst xmlns:p="http://schemas.openxmlformats.org/presentationml/2006/main">
  <p:tag name="PA" val="v4.2.3"/>
</p:tagLst>
</file>

<file path=ppt/tags/tag773.xml><?xml version="1.0" encoding="utf-8"?>
<p:tagLst xmlns:p="http://schemas.openxmlformats.org/presentationml/2006/main">
  <p:tag name="PA" val="v4.2.3"/>
</p:tagLst>
</file>

<file path=ppt/tags/tag774.xml><?xml version="1.0" encoding="utf-8"?>
<p:tagLst xmlns:p="http://schemas.openxmlformats.org/presentationml/2006/main">
  <p:tag name="PA" val="v4.2.3"/>
</p:tagLst>
</file>

<file path=ppt/tags/tag775.xml><?xml version="1.0" encoding="utf-8"?>
<p:tagLst xmlns:p="http://schemas.openxmlformats.org/presentationml/2006/main">
  <p:tag name="PA" val="v4.2.3"/>
</p:tagLst>
</file>

<file path=ppt/tags/tag776.xml><?xml version="1.0" encoding="utf-8"?>
<p:tagLst xmlns:p="http://schemas.openxmlformats.org/presentationml/2006/main">
  <p:tag name="PA" val="v4.2.3"/>
</p:tagLst>
</file>

<file path=ppt/tags/tag777.xml><?xml version="1.0" encoding="utf-8"?>
<p:tagLst xmlns:p="http://schemas.openxmlformats.org/presentationml/2006/main">
  <p:tag name="PA" val="v4.2.3"/>
</p:tagLst>
</file>

<file path=ppt/tags/tag778.xml><?xml version="1.0" encoding="utf-8"?>
<p:tagLst xmlns:p="http://schemas.openxmlformats.org/presentationml/2006/main">
  <p:tag name="PA" val="v4.2.3"/>
</p:tagLst>
</file>

<file path=ppt/tags/tag779.xml><?xml version="1.0" encoding="utf-8"?>
<p:tagLst xmlns:p="http://schemas.openxmlformats.org/presentationml/2006/main">
  <p:tag name="PA" val="v4.2.3"/>
</p:tagLst>
</file>

<file path=ppt/tags/tag780.xml><?xml version="1.0" encoding="utf-8"?>
<p:tagLst xmlns:p="http://schemas.openxmlformats.org/presentationml/2006/main">
  <p:tag name="PA" val="v4.2.3"/>
</p:tagLst>
</file>

<file path=ppt/tags/tag781.xml><?xml version="1.0" encoding="utf-8"?>
<p:tagLst xmlns:p="http://schemas.openxmlformats.org/presentationml/2006/main">
  <p:tag name="PA" val="v4.2.3"/>
</p:tagLst>
</file>

<file path=ppt/tags/tag782.xml><?xml version="1.0" encoding="utf-8"?>
<p:tagLst xmlns:p="http://schemas.openxmlformats.org/presentationml/2006/main">
  <p:tag name="PA" val="v4.2.3"/>
</p:tagLst>
</file>

<file path=ppt/tags/tag783.xml><?xml version="1.0" encoding="utf-8"?>
<p:tagLst xmlns:p="http://schemas.openxmlformats.org/presentationml/2006/main">
  <p:tag name="PA" val="v4.2.3"/>
</p:tagLst>
</file>

<file path=ppt/tags/tag784.xml><?xml version="1.0" encoding="utf-8"?>
<p:tagLst xmlns:p="http://schemas.openxmlformats.org/presentationml/2006/main">
  <p:tag name="PA" val="v4.2.3"/>
</p:tagLst>
</file>

<file path=ppt/tags/tag785.xml><?xml version="1.0" encoding="utf-8"?>
<p:tagLst xmlns:p="http://schemas.openxmlformats.org/presentationml/2006/main">
  <p:tag name="PA" val="v4.2.3"/>
</p:tagLst>
</file>

<file path=ppt/tags/tag786.xml><?xml version="1.0" encoding="utf-8"?>
<p:tagLst xmlns:p="http://schemas.openxmlformats.org/presentationml/2006/main">
  <p:tag name="PA" val="v4.2.3"/>
</p:tagLst>
</file>

<file path=ppt/tags/tag787.xml><?xml version="1.0" encoding="utf-8"?>
<p:tagLst xmlns:p="http://schemas.openxmlformats.org/presentationml/2006/main">
  <p:tag name="PA" val="v4.2.3"/>
</p:tagLst>
</file>

<file path=ppt/tags/tag788.xml><?xml version="1.0" encoding="utf-8"?>
<p:tagLst xmlns:p="http://schemas.openxmlformats.org/presentationml/2006/main">
  <p:tag name="PA" val="v4.2.3"/>
</p:tagLst>
</file>

<file path=ppt/tags/tag789.xml><?xml version="1.0" encoding="utf-8"?>
<p:tagLst xmlns:p="http://schemas.openxmlformats.org/presentationml/2006/main">
  <p:tag name="PA" val="v4.2.3"/>
</p:tagLst>
</file>

<file path=ppt/tags/tag790.xml><?xml version="1.0" encoding="utf-8"?>
<p:tagLst xmlns:p="http://schemas.openxmlformats.org/presentationml/2006/main">
  <p:tag name="PA" val="v4.2.3"/>
</p:tagLst>
</file>

<file path=ppt/tags/tag791.xml><?xml version="1.0" encoding="utf-8"?>
<p:tagLst xmlns:p="http://schemas.openxmlformats.org/presentationml/2006/main">
  <p:tag name="PA" val="v4.2.3"/>
</p:tagLst>
</file>

<file path=ppt/tags/tag792.xml><?xml version="1.0" encoding="utf-8"?>
<p:tagLst xmlns:p="http://schemas.openxmlformats.org/presentationml/2006/main">
  <p:tag name="PA" val="v4.2.3"/>
</p:tagLst>
</file>

<file path=ppt/tags/tag793.xml><?xml version="1.0" encoding="utf-8"?>
<p:tagLst xmlns:p="http://schemas.openxmlformats.org/presentationml/2006/main">
  <p:tag name="PA" val="v4.2.3"/>
</p:tagLst>
</file>

<file path=ppt/tags/tag794.xml><?xml version="1.0" encoding="utf-8"?>
<p:tagLst xmlns:p="http://schemas.openxmlformats.org/presentationml/2006/main">
  <p:tag name="PA" val="v4.2.3"/>
</p:tagLst>
</file>

<file path=ppt/tags/tag795.xml><?xml version="1.0" encoding="utf-8"?>
<p:tagLst xmlns:p="http://schemas.openxmlformats.org/presentationml/2006/main">
  <p:tag name="PA" val="v4.2.3"/>
</p:tagLst>
</file>

<file path=ppt/tags/tag796.xml><?xml version="1.0" encoding="utf-8"?>
<p:tagLst xmlns:p="http://schemas.openxmlformats.org/presentationml/2006/main">
  <p:tag name="PA" val="v4.2.3"/>
</p:tagLst>
</file>

<file path=ppt/tags/tag797.xml><?xml version="1.0" encoding="utf-8"?>
<p:tagLst xmlns:p="http://schemas.openxmlformats.org/presentationml/2006/main">
  <p:tag name="PA" val="v4.2.3"/>
</p:tagLst>
</file>

<file path=ppt/tags/tag798.xml><?xml version="1.0" encoding="utf-8"?>
<p:tagLst xmlns:p="http://schemas.openxmlformats.org/presentationml/2006/main">
  <p:tag name="PA" val="v4.2.3"/>
</p:tagLst>
</file>

<file path=ppt/tags/tag799.xml><?xml version="1.0" encoding="utf-8"?>
<p:tagLst xmlns:p="http://schemas.openxmlformats.org/presentationml/2006/main">
  <p:tag name="PA" val="v4.2.3"/>
</p:tagLst>
</file>

<file path=ppt/tags/tag800.xml><?xml version="1.0" encoding="utf-8"?>
<p:tagLst xmlns:p="http://schemas.openxmlformats.org/presentationml/2006/main">
  <p:tag name="PA" val="v4.2.3"/>
</p:tagLst>
</file>

<file path=ppt/tags/tag801.xml><?xml version="1.0" encoding="utf-8"?>
<p:tagLst xmlns:p="http://schemas.openxmlformats.org/presentationml/2006/main">
  <p:tag name="PA" val="v4.2.3"/>
</p:tagLst>
</file>

<file path=ppt/tags/tag802.xml><?xml version="1.0" encoding="utf-8"?>
<p:tagLst xmlns:p="http://schemas.openxmlformats.org/presentationml/2006/main">
  <p:tag name="PA" val="v4.2.3"/>
</p:tagLst>
</file>

<file path=ppt/tags/tag803.xml><?xml version="1.0" encoding="utf-8"?>
<p:tagLst xmlns:p="http://schemas.openxmlformats.org/presentationml/2006/main">
  <p:tag name="PA" val="v4.2.3"/>
</p:tagLst>
</file>

<file path=ppt/tags/tag804.xml><?xml version="1.0" encoding="utf-8"?>
<p:tagLst xmlns:p="http://schemas.openxmlformats.org/presentationml/2006/main">
  <p:tag name="PA" val="v4.2.3"/>
</p:tagLst>
</file>

<file path=ppt/tags/tag805.xml><?xml version="1.0" encoding="utf-8"?>
<p:tagLst xmlns:p="http://schemas.openxmlformats.org/presentationml/2006/main">
  <p:tag name="PA" val="v4.2.3"/>
</p:tagLst>
</file>

<file path=ppt/tags/tag806.xml><?xml version="1.0" encoding="utf-8"?>
<p:tagLst xmlns:p="http://schemas.openxmlformats.org/presentationml/2006/main">
  <p:tag name="PA" val="v4.2.3"/>
</p:tagLst>
</file>

<file path=ppt/tags/tag807.xml><?xml version="1.0" encoding="utf-8"?>
<p:tagLst xmlns:p="http://schemas.openxmlformats.org/presentationml/2006/main">
  <p:tag name="PA" val="v4.2.3"/>
</p:tagLst>
</file>

<file path=ppt/tags/tag808.xml><?xml version="1.0" encoding="utf-8"?>
<p:tagLst xmlns:p="http://schemas.openxmlformats.org/presentationml/2006/main">
  <p:tag name="PA" val="v4.2.3"/>
</p:tagLst>
</file>

<file path=ppt/tags/tag809.xml><?xml version="1.0" encoding="utf-8"?>
<p:tagLst xmlns:p="http://schemas.openxmlformats.org/presentationml/2006/main">
  <p:tag name="PA" val="v4.2.3"/>
</p:tagLst>
</file>

<file path=ppt/tags/tag810.xml><?xml version="1.0" encoding="utf-8"?>
<p:tagLst xmlns:p="http://schemas.openxmlformats.org/presentationml/2006/main">
  <p:tag name="PA" val="v4.2.3"/>
</p:tagLst>
</file>

<file path=ppt/tags/tag811.xml><?xml version="1.0" encoding="utf-8"?>
<p:tagLst xmlns:p="http://schemas.openxmlformats.org/presentationml/2006/main">
  <p:tag name="PA" val="v4.2.3"/>
</p:tagLst>
</file>

<file path=ppt/tags/tag812.xml><?xml version="1.0" encoding="utf-8"?>
<p:tagLst xmlns:p="http://schemas.openxmlformats.org/presentationml/2006/main">
  <p:tag name="PA" val="v4.2.3"/>
</p:tagLst>
</file>

<file path=ppt/tags/tag813.xml><?xml version="1.0" encoding="utf-8"?>
<p:tagLst xmlns:p="http://schemas.openxmlformats.org/presentationml/2006/main">
  <p:tag name="PA" val="v4.2.3"/>
</p:tagLst>
</file>

<file path=ppt/tags/tag814.xml><?xml version="1.0" encoding="utf-8"?>
<p:tagLst xmlns:p="http://schemas.openxmlformats.org/presentationml/2006/main">
  <p:tag name="PA" val="v4.2.3"/>
</p:tagLst>
</file>

<file path=ppt/tags/tag815.xml><?xml version="1.0" encoding="utf-8"?>
<p:tagLst xmlns:p="http://schemas.openxmlformats.org/presentationml/2006/main">
  <p:tag name="PA" val="v4.2.3"/>
</p:tagLst>
</file>

<file path=ppt/tags/tag816.xml><?xml version="1.0" encoding="utf-8"?>
<p:tagLst xmlns:p="http://schemas.openxmlformats.org/presentationml/2006/main">
  <p:tag name="PA" val="v4.2.3"/>
</p:tagLst>
</file>

<file path=ppt/tags/tag817.xml><?xml version="1.0" encoding="utf-8"?>
<p:tagLst xmlns:p="http://schemas.openxmlformats.org/presentationml/2006/main">
  <p:tag name="PA" val="v4.2.3"/>
</p:tagLst>
</file>

<file path=ppt/tags/tag818.xml><?xml version="1.0" encoding="utf-8"?>
<p:tagLst xmlns:p="http://schemas.openxmlformats.org/presentationml/2006/main">
  <p:tag name="PA" val="v4.2.3"/>
</p:tagLst>
</file>

<file path=ppt/tags/tag819.xml><?xml version="1.0" encoding="utf-8"?>
<p:tagLst xmlns:p="http://schemas.openxmlformats.org/presentationml/2006/main">
  <p:tag name="PA" val="v4.2.3"/>
</p:tagLst>
</file>

<file path=ppt/tags/tag820.xml><?xml version="1.0" encoding="utf-8"?>
<p:tagLst xmlns:p="http://schemas.openxmlformats.org/presentationml/2006/main">
  <p:tag name="PA" val="v4.2.3"/>
</p:tagLst>
</file>

<file path=ppt/tags/tag821.xml><?xml version="1.0" encoding="utf-8"?>
<p:tagLst xmlns:p="http://schemas.openxmlformats.org/presentationml/2006/main">
  <p:tag name="PA" val="v4.2.3"/>
</p:tagLst>
</file>

<file path=ppt/tags/tag822.xml><?xml version="1.0" encoding="utf-8"?>
<p:tagLst xmlns:p="http://schemas.openxmlformats.org/presentationml/2006/main">
  <p:tag name="PA" val="v4.2.3"/>
</p:tagLst>
</file>

<file path=ppt/tags/tag823.xml><?xml version="1.0" encoding="utf-8"?>
<p:tagLst xmlns:p="http://schemas.openxmlformats.org/presentationml/2006/main">
  <p:tag name="PA" val="v4.2.3"/>
</p:tagLst>
</file>

<file path=ppt/tags/tag824.xml><?xml version="1.0" encoding="utf-8"?>
<p:tagLst xmlns:p="http://schemas.openxmlformats.org/presentationml/2006/main">
  <p:tag name="PA" val="v4.2.3"/>
</p:tagLst>
</file>

<file path=ppt/tags/tag825.xml><?xml version="1.0" encoding="utf-8"?>
<p:tagLst xmlns:p="http://schemas.openxmlformats.org/presentationml/2006/main">
  <p:tag name="PA" val="v4.2.3"/>
</p:tagLst>
</file>

<file path=ppt/tags/tag826.xml><?xml version="1.0" encoding="utf-8"?>
<p:tagLst xmlns:p="http://schemas.openxmlformats.org/presentationml/2006/main">
  <p:tag name="PA" val="v4.2.3"/>
</p:tagLst>
</file>

<file path=ppt/tags/tag827.xml><?xml version="1.0" encoding="utf-8"?>
<p:tagLst xmlns:p="http://schemas.openxmlformats.org/presentationml/2006/main">
  <p:tag name="PA" val="v4.2.3"/>
</p:tagLst>
</file>

<file path=ppt/tags/tag828.xml><?xml version="1.0" encoding="utf-8"?>
<p:tagLst xmlns:p="http://schemas.openxmlformats.org/presentationml/2006/main">
  <p:tag name="PA" val="v4.2.3"/>
</p:tagLst>
</file>

<file path=ppt/tags/tag829.xml><?xml version="1.0" encoding="utf-8"?>
<p:tagLst xmlns:p="http://schemas.openxmlformats.org/presentationml/2006/main">
  <p:tag name="PA" val="v4.2.3"/>
</p:tagLst>
</file>

<file path=ppt/tags/tag830.xml><?xml version="1.0" encoding="utf-8"?>
<p:tagLst xmlns:p="http://schemas.openxmlformats.org/presentationml/2006/main">
  <p:tag name="PA" val="v4.2.3"/>
</p:tagLst>
</file>

<file path=ppt/tags/tag831.xml><?xml version="1.0" encoding="utf-8"?>
<p:tagLst xmlns:p="http://schemas.openxmlformats.org/presentationml/2006/main">
  <p:tag name="PA" val="v4.2.3"/>
</p:tagLst>
</file>

<file path=ppt/tags/tag832.xml><?xml version="1.0" encoding="utf-8"?>
<p:tagLst xmlns:p="http://schemas.openxmlformats.org/presentationml/2006/main">
  <p:tag name="PA" val="v4.2.3"/>
</p:tagLst>
</file>

<file path=ppt/tags/tag833.xml><?xml version="1.0" encoding="utf-8"?>
<p:tagLst xmlns:p="http://schemas.openxmlformats.org/presentationml/2006/main">
  <p:tag name="PA" val="v4.2.3"/>
</p:tagLst>
</file>

<file path=ppt/tags/tag834.xml><?xml version="1.0" encoding="utf-8"?>
<p:tagLst xmlns:p="http://schemas.openxmlformats.org/presentationml/2006/main">
  <p:tag name="PA" val="v4.2.3"/>
</p:tagLst>
</file>

<file path=ppt/tags/tag835.xml><?xml version="1.0" encoding="utf-8"?>
<p:tagLst xmlns:p="http://schemas.openxmlformats.org/presentationml/2006/main">
  <p:tag name="PA" val="v4.2.3"/>
</p:tagLst>
</file>

<file path=ppt/tags/tag836.xml><?xml version="1.0" encoding="utf-8"?>
<p:tagLst xmlns:p="http://schemas.openxmlformats.org/presentationml/2006/main">
  <p:tag name="PA" val="v4.2.3"/>
</p:tagLst>
</file>

<file path=ppt/tags/tag837.xml><?xml version="1.0" encoding="utf-8"?>
<p:tagLst xmlns:p="http://schemas.openxmlformats.org/presentationml/2006/main">
  <p:tag name="PA" val="v4.2.3"/>
</p:tagLst>
</file>

<file path=ppt/tags/tag838.xml><?xml version="1.0" encoding="utf-8"?>
<p:tagLst xmlns:p="http://schemas.openxmlformats.org/presentationml/2006/main">
  <p:tag name="PA" val="v4.2.3"/>
</p:tagLst>
</file>

<file path=ppt/tags/tag839.xml><?xml version="1.0" encoding="utf-8"?>
<p:tagLst xmlns:p="http://schemas.openxmlformats.org/presentationml/2006/main">
  <p:tag name="PA" val="v4.2.3"/>
</p:tagLst>
</file>

<file path=ppt/tags/tag840.xml><?xml version="1.0" encoding="utf-8"?>
<p:tagLst xmlns:p="http://schemas.openxmlformats.org/presentationml/2006/main">
  <p:tag name="PA" val="v4.2.3"/>
</p:tagLst>
</file>

<file path=ppt/tags/tag841.xml><?xml version="1.0" encoding="utf-8"?>
<p:tagLst xmlns:p="http://schemas.openxmlformats.org/presentationml/2006/main">
  <p:tag name="PA" val="v4.2.3"/>
</p:tagLst>
</file>

<file path=ppt/tags/tag842.xml><?xml version="1.0" encoding="utf-8"?>
<p:tagLst xmlns:p="http://schemas.openxmlformats.org/presentationml/2006/main">
  <p:tag name="PA" val="v4.2.3"/>
</p:tagLst>
</file>

<file path=ppt/tags/tag843.xml><?xml version="1.0" encoding="utf-8"?>
<p:tagLst xmlns:p="http://schemas.openxmlformats.org/presentationml/2006/main">
  <p:tag name="PA" val="v4.2.3"/>
</p:tagLst>
</file>

<file path=ppt/tags/tag844.xml><?xml version="1.0" encoding="utf-8"?>
<p:tagLst xmlns:p="http://schemas.openxmlformats.org/presentationml/2006/main">
  <p:tag name="PA" val="v4.2.3"/>
</p:tagLst>
</file>

<file path=ppt/tags/tag845.xml><?xml version="1.0" encoding="utf-8"?>
<p:tagLst xmlns:p="http://schemas.openxmlformats.org/presentationml/2006/main">
  <p:tag name="PA" val="v4.2.3"/>
</p:tagLst>
</file>

<file path=ppt/tags/tag846.xml><?xml version="1.0" encoding="utf-8"?>
<p:tagLst xmlns:p="http://schemas.openxmlformats.org/presentationml/2006/main">
  <p:tag name="PA" val="v4.2.3"/>
</p:tagLst>
</file>

<file path=ppt/tags/tag847.xml><?xml version="1.0" encoding="utf-8"?>
<p:tagLst xmlns:p="http://schemas.openxmlformats.org/presentationml/2006/main">
  <p:tag name="PA" val="v4.2.3"/>
</p:tagLst>
</file>

<file path=ppt/tags/tag848.xml><?xml version="1.0" encoding="utf-8"?>
<p:tagLst xmlns:p="http://schemas.openxmlformats.org/presentationml/2006/main">
  <p:tag name="PA" val="v4.2.3"/>
</p:tagLst>
</file>

<file path=ppt/tags/tag849.xml><?xml version="1.0" encoding="utf-8"?>
<p:tagLst xmlns:p="http://schemas.openxmlformats.org/presentationml/2006/main">
  <p:tag name="PA" val="v4.2.3"/>
</p:tagLst>
</file>

<file path=ppt/tags/tag850.xml><?xml version="1.0" encoding="utf-8"?>
<p:tagLst xmlns:p="http://schemas.openxmlformats.org/presentationml/2006/main">
  <p:tag name="PA" val="v4.2.3"/>
</p:tagLst>
</file>

<file path=ppt/tags/tag851.xml><?xml version="1.0" encoding="utf-8"?>
<p:tagLst xmlns:p="http://schemas.openxmlformats.org/presentationml/2006/main">
  <p:tag name="PA" val="v4.2.3"/>
</p:tagLst>
</file>

<file path=ppt/tags/tag852.xml><?xml version="1.0" encoding="utf-8"?>
<p:tagLst xmlns:p="http://schemas.openxmlformats.org/presentationml/2006/main">
  <p:tag name="PA" val="v4.2.3"/>
</p:tagLst>
</file>

<file path=ppt/tags/tag853.xml><?xml version="1.0" encoding="utf-8"?>
<p:tagLst xmlns:p="http://schemas.openxmlformats.org/presentationml/2006/main">
  <p:tag name="PA" val="v4.2.3"/>
</p:tagLst>
</file>

<file path=ppt/tags/tag854.xml><?xml version="1.0" encoding="utf-8"?>
<p:tagLst xmlns:p="http://schemas.openxmlformats.org/presentationml/2006/main">
  <p:tag name="PA" val="v4.2.2"/>
</p:tagLst>
</file>

<file path=ppt/tags/tag855.xml><?xml version="1.0" encoding="utf-8"?>
<p:tagLst xmlns:p="http://schemas.openxmlformats.org/presentationml/2006/main">
  <p:tag name="PA" val="v4.2.3"/>
</p:tagLst>
</file>

<file path=ppt/tags/tag856.xml><?xml version="1.0" encoding="utf-8"?>
<p:tagLst xmlns:p="http://schemas.openxmlformats.org/presentationml/2006/main">
  <p:tag name="PA" val="v4.2.3"/>
</p:tagLst>
</file>

<file path=ppt/tags/tag857.xml><?xml version="1.0" encoding="utf-8"?>
<p:tagLst xmlns:p="http://schemas.openxmlformats.org/presentationml/2006/main">
  <p:tag name="PA" val="v4.2.3"/>
</p:tagLst>
</file>

<file path=ppt/tags/tag858.xml><?xml version="1.0" encoding="utf-8"?>
<p:tagLst xmlns:p="http://schemas.openxmlformats.org/presentationml/2006/main">
  <p:tag name="PA" val="v4.2.3"/>
</p:tagLst>
</file>

<file path=ppt/tags/tag859.xml><?xml version="1.0" encoding="utf-8"?>
<p:tagLst xmlns:p="http://schemas.openxmlformats.org/presentationml/2006/main">
  <p:tag name="PA" val="v4.2.3"/>
</p:tagLst>
</file>

<file path=ppt/tags/tag860.xml><?xml version="1.0" encoding="utf-8"?>
<p:tagLst xmlns:p="http://schemas.openxmlformats.org/presentationml/2006/main">
  <p:tag name="PA" val="v4.2.3"/>
</p:tagLst>
</file>

<file path=ppt/tags/tag861.xml><?xml version="1.0" encoding="utf-8"?>
<p:tagLst xmlns:p="http://schemas.openxmlformats.org/presentationml/2006/main">
  <p:tag name="PA" val="v4.2.3"/>
</p:tagLst>
</file>

<file path=ppt/tags/tag862.xml><?xml version="1.0" encoding="utf-8"?>
<p:tagLst xmlns:p="http://schemas.openxmlformats.org/presentationml/2006/main">
  <p:tag name="PA" val="v4.2.3"/>
</p:tagLst>
</file>

<file path=ppt/tags/tag863.xml><?xml version="1.0" encoding="utf-8"?>
<p:tagLst xmlns:p="http://schemas.openxmlformats.org/presentationml/2006/main">
  <p:tag name="PA" val="v4.2.3"/>
</p:tagLst>
</file>

<file path=ppt/tags/tag864.xml><?xml version="1.0" encoding="utf-8"?>
<p:tagLst xmlns:p="http://schemas.openxmlformats.org/presentationml/2006/main">
  <p:tag name="PA" val="v4.2.3"/>
</p:tagLst>
</file>

<file path=ppt/tags/tag865.xml><?xml version="1.0" encoding="utf-8"?>
<p:tagLst xmlns:p="http://schemas.openxmlformats.org/presentationml/2006/main">
  <p:tag name="PA" val="v4.2.2"/>
</p:tagLst>
</file>

<file path=ppt/tags/tag866.xml><?xml version="1.0" encoding="utf-8"?>
<p:tagLst xmlns:p="http://schemas.openxmlformats.org/presentationml/2006/main">
  <p:tag name="PA" val="v4.2.2"/>
</p:tagLst>
</file>

<file path=ppt/tags/tag867.xml><?xml version="1.0" encoding="utf-8"?>
<p:tagLst xmlns:p="http://schemas.openxmlformats.org/presentationml/2006/main">
  <p:tag name="PA" val="v4.2.2"/>
</p:tagLst>
</file>

<file path=ppt/tags/tag868.xml><?xml version="1.0" encoding="utf-8"?>
<p:tagLst xmlns:p="http://schemas.openxmlformats.org/presentationml/2006/main">
  <p:tag name="PA" val="v4.2.3"/>
</p:tagLst>
</file>

<file path=ppt/tags/tag869.xml><?xml version="1.0" encoding="utf-8"?>
<p:tagLst xmlns:p="http://schemas.openxmlformats.org/presentationml/2006/main">
  <p:tag name="PA" val="v4.2.3"/>
</p:tagLst>
</file>

<file path=ppt/tags/tag870.xml><?xml version="1.0" encoding="utf-8"?>
<p:tagLst xmlns:p="http://schemas.openxmlformats.org/presentationml/2006/main">
  <p:tag name="PA" val="v4.2.3"/>
</p:tagLst>
</file>

<file path=ppt/tags/tag871.xml><?xml version="1.0" encoding="utf-8"?>
<p:tagLst xmlns:p="http://schemas.openxmlformats.org/presentationml/2006/main">
  <p:tag name="PA" val="v4.2.3"/>
</p:tagLst>
</file>

<file path=ppt/tags/tag872.xml><?xml version="1.0" encoding="utf-8"?>
<p:tagLst xmlns:p="http://schemas.openxmlformats.org/presentationml/2006/main">
  <p:tag name="PA" val="v4.2.3"/>
</p:tagLst>
</file>

<file path=ppt/tags/tag873.xml><?xml version="1.0" encoding="utf-8"?>
<p:tagLst xmlns:p="http://schemas.openxmlformats.org/presentationml/2006/main">
  <p:tag name="PA" val="v4.2.3"/>
</p:tagLst>
</file>

<file path=ppt/tags/tag874.xml><?xml version="1.0" encoding="utf-8"?>
<p:tagLst xmlns:p="http://schemas.openxmlformats.org/presentationml/2006/main">
  <p:tag name="PA" val="v4.2.3"/>
</p:tagLst>
</file>

<file path=ppt/tags/tag875.xml><?xml version="1.0" encoding="utf-8"?>
<p:tagLst xmlns:p="http://schemas.openxmlformats.org/presentationml/2006/main">
  <p:tag name="PA" val="v4.2.3"/>
</p:tagLst>
</file>

<file path=ppt/tags/tag876.xml><?xml version="1.0" encoding="utf-8"?>
<p:tagLst xmlns:p="http://schemas.openxmlformats.org/presentationml/2006/main">
  <p:tag name="PA" val="v4.2.3"/>
</p:tagLst>
</file>

<file path=ppt/tags/tag877.xml><?xml version="1.0" encoding="utf-8"?>
<p:tagLst xmlns:p="http://schemas.openxmlformats.org/presentationml/2006/main">
  <p:tag name="PA" val="v4.2.3"/>
</p:tagLst>
</file>

<file path=ppt/tags/tag878.xml><?xml version="1.0" encoding="utf-8"?>
<p:tagLst xmlns:p="http://schemas.openxmlformats.org/presentationml/2006/main">
  <p:tag name="PA" val="v4.2.3"/>
</p:tagLst>
</file>

<file path=ppt/tags/tag879.xml><?xml version="1.0" encoding="utf-8"?>
<p:tagLst xmlns:p="http://schemas.openxmlformats.org/presentationml/2006/main">
  <p:tag name="PA" val="v4.2.3"/>
</p:tagLst>
</file>

<file path=ppt/tags/tag880.xml><?xml version="1.0" encoding="utf-8"?>
<p:tagLst xmlns:p="http://schemas.openxmlformats.org/presentationml/2006/main">
  <p:tag name="PA" val="v4.2.3"/>
</p:tagLst>
</file>

<file path=ppt/tags/tag881.xml><?xml version="1.0" encoding="utf-8"?>
<p:tagLst xmlns:p="http://schemas.openxmlformats.org/presentationml/2006/main">
  <p:tag name="PA" val="v4.2.3"/>
</p:tagLst>
</file>

<file path=ppt/tags/tag882.xml><?xml version="1.0" encoding="utf-8"?>
<p:tagLst xmlns:p="http://schemas.openxmlformats.org/presentationml/2006/main">
  <p:tag name="PA" val="v4.2.3"/>
</p:tagLst>
</file>

<file path=ppt/tags/tag883.xml><?xml version="1.0" encoding="utf-8"?>
<p:tagLst xmlns:p="http://schemas.openxmlformats.org/presentationml/2006/main">
  <p:tag name="PA" val="v4.2.3"/>
</p:tagLst>
</file>

<file path=ppt/tags/tag884.xml><?xml version="1.0" encoding="utf-8"?>
<p:tagLst xmlns:p="http://schemas.openxmlformats.org/presentationml/2006/main">
  <p:tag name="PA" val="v4.2.3"/>
</p:tagLst>
</file>

<file path=ppt/tags/tag885.xml><?xml version="1.0" encoding="utf-8"?>
<p:tagLst xmlns:p="http://schemas.openxmlformats.org/presentationml/2006/main">
  <p:tag name="PA" val="v4.2.3"/>
</p:tagLst>
</file>

<file path=ppt/tags/tag886.xml><?xml version="1.0" encoding="utf-8"?>
<p:tagLst xmlns:p="http://schemas.openxmlformats.org/presentationml/2006/main">
  <p:tag name="PA" val="v4.2.3"/>
</p:tagLst>
</file>

<file path=ppt/tags/tag887.xml><?xml version="1.0" encoding="utf-8"?>
<p:tagLst xmlns:p="http://schemas.openxmlformats.org/presentationml/2006/main">
  <p:tag name="PA" val="v4.2.3"/>
</p:tagLst>
</file>

<file path=ppt/tags/tag888.xml><?xml version="1.0" encoding="utf-8"?>
<p:tagLst xmlns:p="http://schemas.openxmlformats.org/presentationml/2006/main">
  <p:tag name="PA" val="v4.2.3"/>
</p:tagLst>
</file>

<file path=ppt/tags/tag889.xml><?xml version="1.0" encoding="utf-8"?>
<p:tagLst xmlns:p="http://schemas.openxmlformats.org/presentationml/2006/main">
  <p:tag name="PA" val="v4.2.3"/>
</p:tagLst>
</file>

<file path=ppt/tags/tag890.xml><?xml version="1.0" encoding="utf-8"?>
<p:tagLst xmlns:p="http://schemas.openxmlformats.org/presentationml/2006/main">
  <p:tag name="PA" val="v4.2.3"/>
</p:tagLst>
</file>

<file path=ppt/tags/tag891.xml><?xml version="1.0" encoding="utf-8"?>
<p:tagLst xmlns:p="http://schemas.openxmlformats.org/presentationml/2006/main">
  <p:tag name="PA" val="v4.2.3"/>
</p:tagLst>
</file>

<file path=ppt/tags/tag892.xml><?xml version="1.0" encoding="utf-8"?>
<p:tagLst xmlns:p="http://schemas.openxmlformats.org/presentationml/2006/main">
  <p:tag name="PA" val="v4.2.3"/>
</p:tagLst>
</file>

<file path=ppt/tags/tag893.xml><?xml version="1.0" encoding="utf-8"?>
<p:tagLst xmlns:p="http://schemas.openxmlformats.org/presentationml/2006/main">
  <p:tag name="PA" val="v4.2.3"/>
</p:tagLst>
</file>

<file path=ppt/tags/tag894.xml><?xml version="1.0" encoding="utf-8"?>
<p:tagLst xmlns:p="http://schemas.openxmlformats.org/presentationml/2006/main">
  <p:tag name="PA" val="v4.2.3"/>
</p:tagLst>
</file>

<file path=ppt/tags/tag895.xml><?xml version="1.0" encoding="utf-8"?>
<p:tagLst xmlns:p="http://schemas.openxmlformats.org/presentationml/2006/main">
  <p:tag name="PA" val="v4.2.3"/>
</p:tagLst>
</file>

<file path=ppt/tags/tag896.xml><?xml version="1.0" encoding="utf-8"?>
<p:tagLst xmlns:p="http://schemas.openxmlformats.org/presentationml/2006/main">
  <p:tag name="PA" val="v4.2.3"/>
</p:tagLst>
</file>

<file path=ppt/tags/tag897.xml><?xml version="1.0" encoding="utf-8"?>
<p:tagLst xmlns:p="http://schemas.openxmlformats.org/presentationml/2006/main">
  <p:tag name="PA" val="v4.2.3"/>
</p:tagLst>
</file>

<file path=ppt/tags/tag898.xml><?xml version="1.0" encoding="utf-8"?>
<p:tagLst xmlns:p="http://schemas.openxmlformats.org/presentationml/2006/main">
  <p:tag name="PA" val="v4.2.3"/>
</p:tagLst>
</file>

<file path=ppt/tags/tag899.xml><?xml version="1.0" encoding="utf-8"?>
<p:tagLst xmlns:p="http://schemas.openxmlformats.org/presentationml/2006/main">
  <p:tag name="PA" val="v4.2.3"/>
</p:tagLst>
</file>

<file path=ppt/tags/tag900.xml><?xml version="1.0" encoding="utf-8"?>
<p:tagLst xmlns:p="http://schemas.openxmlformats.org/presentationml/2006/main">
  <p:tag name="PA" val="v4.2.3"/>
</p:tagLst>
</file>

<file path=ppt/tags/tag901.xml><?xml version="1.0" encoding="utf-8"?>
<p:tagLst xmlns:p="http://schemas.openxmlformats.org/presentationml/2006/main">
  <p:tag name="PA" val="v4.2.3"/>
</p:tagLst>
</file>

<file path=ppt/tags/tag902.xml><?xml version="1.0" encoding="utf-8"?>
<p:tagLst xmlns:p="http://schemas.openxmlformats.org/presentationml/2006/main">
  <p:tag name="PA" val="v4.2.3"/>
</p:tagLst>
</file>

<file path=ppt/tags/tag903.xml><?xml version="1.0" encoding="utf-8"?>
<p:tagLst xmlns:p="http://schemas.openxmlformats.org/presentationml/2006/main">
  <p:tag name="PA" val="v4.2.3"/>
</p:tagLst>
</file>

<file path=ppt/tags/tag904.xml><?xml version="1.0" encoding="utf-8"?>
<p:tagLst xmlns:p="http://schemas.openxmlformats.org/presentationml/2006/main">
  <p:tag name="PA" val="v4.2.3"/>
</p:tagLst>
</file>

<file path=ppt/tags/tag905.xml><?xml version="1.0" encoding="utf-8"?>
<p:tagLst xmlns:p="http://schemas.openxmlformats.org/presentationml/2006/main">
  <p:tag name="PA" val="v4.2.3"/>
</p:tagLst>
</file>

<file path=ppt/tags/tag906.xml><?xml version="1.0" encoding="utf-8"?>
<p:tagLst xmlns:p="http://schemas.openxmlformats.org/presentationml/2006/main">
  <p:tag name="PA" val="v4.2.3"/>
</p:tagLst>
</file>

<file path=ppt/tags/tag907.xml><?xml version="1.0" encoding="utf-8"?>
<p:tagLst xmlns:p="http://schemas.openxmlformats.org/presentationml/2006/main">
  <p:tag name="PA" val="v4.2.3"/>
</p:tagLst>
</file>

<file path=ppt/tags/tag908.xml><?xml version="1.0" encoding="utf-8"?>
<p:tagLst xmlns:p="http://schemas.openxmlformats.org/presentationml/2006/main">
  <p:tag name="PA" val="v4.2.3"/>
</p:tagLst>
</file>

<file path=ppt/tags/tag909.xml><?xml version="1.0" encoding="utf-8"?>
<p:tagLst xmlns:p="http://schemas.openxmlformats.org/presentationml/2006/main">
  <p:tag name="PA" val="v4.2.3"/>
</p:tagLst>
</file>

<file path=ppt/tags/tag910.xml><?xml version="1.0" encoding="utf-8"?>
<p:tagLst xmlns:p="http://schemas.openxmlformats.org/presentationml/2006/main">
  <p:tag name="PA" val="v4.2.3"/>
</p:tagLst>
</file>

<file path=ppt/tags/tag911.xml><?xml version="1.0" encoding="utf-8"?>
<p:tagLst xmlns:p="http://schemas.openxmlformats.org/presentationml/2006/main">
  <p:tag name="PA" val="v4.2.3"/>
</p:tagLst>
</file>

<file path=ppt/tags/tag912.xml><?xml version="1.0" encoding="utf-8"?>
<p:tagLst xmlns:p="http://schemas.openxmlformats.org/presentationml/2006/main">
  <p:tag name="PA" val="v4.2.3"/>
</p:tagLst>
</file>

<file path=ppt/tags/tag913.xml><?xml version="1.0" encoding="utf-8"?>
<p:tagLst xmlns:p="http://schemas.openxmlformats.org/presentationml/2006/main">
  <p:tag name="PA" val="v4.2.3"/>
</p:tagLst>
</file>

<file path=ppt/tags/tag914.xml><?xml version="1.0" encoding="utf-8"?>
<p:tagLst xmlns:p="http://schemas.openxmlformats.org/presentationml/2006/main">
  <p:tag name="PA" val="v4.2.3"/>
</p:tagLst>
</file>

<file path=ppt/tags/tag915.xml><?xml version="1.0" encoding="utf-8"?>
<p:tagLst xmlns:p="http://schemas.openxmlformats.org/presentationml/2006/main">
  <p:tag name="PA" val="v4.2.3"/>
</p:tagLst>
</file>

<file path=ppt/tags/tag916.xml><?xml version="1.0" encoding="utf-8"?>
<p:tagLst xmlns:p="http://schemas.openxmlformats.org/presentationml/2006/main">
  <p:tag name="PA" val="v4.2.3"/>
</p:tagLst>
</file>

<file path=ppt/tags/tag917.xml><?xml version="1.0" encoding="utf-8"?>
<p:tagLst xmlns:p="http://schemas.openxmlformats.org/presentationml/2006/main">
  <p:tag name="PA" val="v4.2.3"/>
</p:tagLst>
</file>

<file path=ppt/tags/tag918.xml><?xml version="1.0" encoding="utf-8"?>
<p:tagLst xmlns:p="http://schemas.openxmlformats.org/presentationml/2006/main">
  <p:tag name="PA" val="v4.2.3"/>
</p:tagLst>
</file>

<file path=ppt/tags/tag919.xml><?xml version="1.0" encoding="utf-8"?>
<p:tagLst xmlns:p="http://schemas.openxmlformats.org/presentationml/2006/main">
  <p:tag name="PA" val="v4.2.3"/>
</p:tagLst>
</file>

<file path=ppt/tags/tag920.xml><?xml version="1.0" encoding="utf-8"?>
<p:tagLst xmlns:p="http://schemas.openxmlformats.org/presentationml/2006/main">
  <p:tag name="PA" val="v4.2.3"/>
</p:tagLst>
</file>

<file path=ppt/tags/tag921.xml><?xml version="1.0" encoding="utf-8"?>
<p:tagLst xmlns:p="http://schemas.openxmlformats.org/presentationml/2006/main">
  <p:tag name="PA" val="v4.2.3"/>
</p:tagLst>
</file>

<file path=ppt/tags/tag922.xml><?xml version="1.0" encoding="utf-8"?>
<p:tagLst xmlns:p="http://schemas.openxmlformats.org/presentationml/2006/main">
  <p:tag name="PA" val="v4.2.3"/>
</p:tagLst>
</file>

<file path=ppt/tags/tag923.xml><?xml version="1.0" encoding="utf-8"?>
<p:tagLst xmlns:p="http://schemas.openxmlformats.org/presentationml/2006/main">
  <p:tag name="PA" val="v4.2.3"/>
</p:tagLst>
</file>

<file path=ppt/tags/tag924.xml><?xml version="1.0" encoding="utf-8"?>
<p:tagLst xmlns:p="http://schemas.openxmlformats.org/presentationml/2006/main">
  <p:tag name="PA" val="v4.2.3"/>
</p:tagLst>
</file>

<file path=ppt/tags/tag925.xml><?xml version="1.0" encoding="utf-8"?>
<p:tagLst xmlns:p="http://schemas.openxmlformats.org/presentationml/2006/main">
  <p:tag name="PA" val="v4.2.3"/>
</p:tagLst>
</file>

<file path=ppt/tags/tag926.xml><?xml version="1.0" encoding="utf-8"?>
<p:tagLst xmlns:p="http://schemas.openxmlformats.org/presentationml/2006/main">
  <p:tag name="PA" val="v4.2.3"/>
</p:tagLst>
</file>

<file path=ppt/tags/tag927.xml><?xml version="1.0" encoding="utf-8"?>
<p:tagLst xmlns:p="http://schemas.openxmlformats.org/presentationml/2006/main">
  <p:tag name="PA" val="v4.2.3"/>
</p:tagLst>
</file>

<file path=ppt/tags/tag928.xml><?xml version="1.0" encoding="utf-8"?>
<p:tagLst xmlns:p="http://schemas.openxmlformats.org/presentationml/2006/main">
  <p:tag name="PA" val="v4.2.3"/>
</p:tagLst>
</file>

<file path=ppt/tags/tag929.xml><?xml version="1.0" encoding="utf-8"?>
<p:tagLst xmlns:p="http://schemas.openxmlformats.org/presentationml/2006/main">
  <p:tag name="PA" val="v4.2.3"/>
</p:tagLst>
</file>

<file path=ppt/tags/tag930.xml><?xml version="1.0" encoding="utf-8"?>
<p:tagLst xmlns:p="http://schemas.openxmlformats.org/presentationml/2006/main">
  <p:tag name="PA" val="v4.2.3"/>
</p:tagLst>
</file>

<file path=ppt/tags/tag931.xml><?xml version="1.0" encoding="utf-8"?>
<p:tagLst xmlns:p="http://schemas.openxmlformats.org/presentationml/2006/main">
  <p:tag name="PA" val="v4.2.3"/>
</p:tagLst>
</file>

<file path=ppt/tags/tag932.xml><?xml version="1.0" encoding="utf-8"?>
<p:tagLst xmlns:p="http://schemas.openxmlformats.org/presentationml/2006/main">
  <p:tag name="PA" val="v4.2.3"/>
</p:tagLst>
</file>

<file path=ppt/tags/tag933.xml><?xml version="1.0" encoding="utf-8"?>
<p:tagLst xmlns:p="http://schemas.openxmlformats.org/presentationml/2006/main">
  <p:tag name="PA" val="v4.2.3"/>
</p:tagLst>
</file>

<file path=ppt/tags/tag934.xml><?xml version="1.0" encoding="utf-8"?>
<p:tagLst xmlns:p="http://schemas.openxmlformats.org/presentationml/2006/main">
  <p:tag name="PA" val="v4.2.3"/>
</p:tagLst>
</file>

<file path=ppt/tags/tag935.xml><?xml version="1.0" encoding="utf-8"?>
<p:tagLst xmlns:p="http://schemas.openxmlformats.org/presentationml/2006/main">
  <p:tag name="PA" val="v4.2.3"/>
</p:tagLst>
</file>

<file path=ppt/tags/tag936.xml><?xml version="1.0" encoding="utf-8"?>
<p:tagLst xmlns:p="http://schemas.openxmlformats.org/presentationml/2006/main">
  <p:tag name="PA" val="v4.2.3"/>
</p:tagLst>
</file>

<file path=ppt/tags/tag937.xml><?xml version="1.0" encoding="utf-8"?>
<p:tagLst xmlns:p="http://schemas.openxmlformats.org/presentationml/2006/main">
  <p:tag name="PA" val="v4.2.3"/>
</p:tagLst>
</file>

<file path=ppt/tags/tag938.xml><?xml version="1.0" encoding="utf-8"?>
<p:tagLst xmlns:p="http://schemas.openxmlformats.org/presentationml/2006/main">
  <p:tag name="PA" val="v4.2.3"/>
</p:tagLst>
</file>

<file path=ppt/tags/tag939.xml><?xml version="1.0" encoding="utf-8"?>
<p:tagLst xmlns:p="http://schemas.openxmlformats.org/presentationml/2006/main">
  <p:tag name="PA" val="v4.2.3"/>
</p:tagLst>
</file>

<file path=ppt/tags/tag940.xml><?xml version="1.0" encoding="utf-8"?>
<p:tagLst xmlns:p="http://schemas.openxmlformats.org/presentationml/2006/main">
  <p:tag name="PA" val="v4.2.3"/>
</p:tagLst>
</file>

<file path=ppt/tags/tag941.xml><?xml version="1.0" encoding="utf-8"?>
<p:tagLst xmlns:p="http://schemas.openxmlformats.org/presentationml/2006/main">
  <p:tag name="PA" val="v4.2.3"/>
</p:tagLst>
</file>

<file path=ppt/tags/tag942.xml><?xml version="1.0" encoding="utf-8"?>
<p:tagLst xmlns:p="http://schemas.openxmlformats.org/presentationml/2006/main">
  <p:tag name="PA" val="v4.2.3"/>
</p:tagLst>
</file>

<file path=ppt/tags/tag943.xml><?xml version="1.0" encoding="utf-8"?>
<p:tagLst xmlns:p="http://schemas.openxmlformats.org/presentationml/2006/main">
  <p:tag name="PA" val="v4.2.3"/>
</p:tagLst>
</file>

<file path=ppt/tags/tag944.xml><?xml version="1.0" encoding="utf-8"?>
<p:tagLst xmlns:p="http://schemas.openxmlformats.org/presentationml/2006/main">
  <p:tag name="PA" val="v4.2.3"/>
</p:tagLst>
</file>

<file path=ppt/tags/tag945.xml><?xml version="1.0" encoding="utf-8"?>
<p:tagLst xmlns:p="http://schemas.openxmlformats.org/presentationml/2006/main">
  <p:tag name="PA" val="v4.2.3"/>
</p:tagLst>
</file>

<file path=ppt/tags/tag946.xml><?xml version="1.0" encoding="utf-8"?>
<p:tagLst xmlns:p="http://schemas.openxmlformats.org/presentationml/2006/main">
  <p:tag name="PA" val="v4.2.3"/>
</p:tagLst>
</file>

<file path=ppt/tags/tag947.xml><?xml version="1.0" encoding="utf-8"?>
<p:tagLst xmlns:p="http://schemas.openxmlformats.org/presentationml/2006/main">
  <p:tag name="PA" val="v4.2.3"/>
</p:tagLst>
</file>

<file path=ppt/tags/tag948.xml><?xml version="1.0" encoding="utf-8"?>
<p:tagLst xmlns:p="http://schemas.openxmlformats.org/presentationml/2006/main">
  <p:tag name="PA" val="v4.2.3"/>
</p:tagLst>
</file>

<file path=ppt/tags/tag949.xml><?xml version="1.0" encoding="utf-8"?>
<p:tagLst xmlns:p="http://schemas.openxmlformats.org/presentationml/2006/main">
  <p:tag name="PA" val="v4.2.3"/>
</p:tagLst>
</file>

<file path=ppt/tags/tag950.xml><?xml version="1.0" encoding="utf-8"?>
<p:tagLst xmlns:p="http://schemas.openxmlformats.org/presentationml/2006/main">
  <p:tag name="PA" val="v4.2.3"/>
</p:tagLst>
</file>

<file path=ppt/tags/tag951.xml><?xml version="1.0" encoding="utf-8"?>
<p:tagLst xmlns:p="http://schemas.openxmlformats.org/presentationml/2006/main">
  <p:tag name="PA" val="v4.2.3"/>
</p:tagLst>
</file>

<file path=ppt/tags/tag952.xml><?xml version="1.0" encoding="utf-8"?>
<p:tagLst xmlns:p="http://schemas.openxmlformats.org/presentationml/2006/main">
  <p:tag name="PA" val="v4.2.3"/>
</p:tagLst>
</file>

<file path=ppt/tags/tag953.xml><?xml version="1.0" encoding="utf-8"?>
<p:tagLst xmlns:p="http://schemas.openxmlformats.org/presentationml/2006/main">
  <p:tag name="PA" val="v4.2.3"/>
</p:tagLst>
</file>

<file path=ppt/tags/tag954.xml><?xml version="1.0" encoding="utf-8"?>
<p:tagLst xmlns:p="http://schemas.openxmlformats.org/presentationml/2006/main">
  <p:tag name="PA" val="v4.2.3"/>
</p:tagLst>
</file>

<file path=ppt/tags/tag955.xml><?xml version="1.0" encoding="utf-8"?>
<p:tagLst xmlns:p="http://schemas.openxmlformats.org/presentationml/2006/main">
  <p:tag name="PA" val="v4.2.3"/>
</p:tagLst>
</file>

<file path=ppt/tags/tag956.xml><?xml version="1.0" encoding="utf-8"?>
<p:tagLst xmlns:p="http://schemas.openxmlformats.org/presentationml/2006/main">
  <p:tag name="PA" val="v4.2.3"/>
</p:tagLst>
</file>

<file path=ppt/tags/tag957.xml><?xml version="1.0" encoding="utf-8"?>
<p:tagLst xmlns:p="http://schemas.openxmlformats.org/presentationml/2006/main">
  <p:tag name="PA" val="v4.2.3"/>
</p:tagLst>
</file>

<file path=ppt/tags/tag958.xml><?xml version="1.0" encoding="utf-8"?>
<p:tagLst xmlns:p="http://schemas.openxmlformats.org/presentationml/2006/main">
  <p:tag name="PA" val="v4.2.3"/>
</p:tagLst>
</file>

<file path=ppt/tags/tag959.xml><?xml version="1.0" encoding="utf-8"?>
<p:tagLst xmlns:p="http://schemas.openxmlformats.org/presentationml/2006/main">
  <p:tag name="PA" val="v4.2.3"/>
</p:tagLst>
</file>

<file path=ppt/tags/tag960.xml><?xml version="1.0" encoding="utf-8"?>
<p:tagLst xmlns:p="http://schemas.openxmlformats.org/presentationml/2006/main">
  <p:tag name="PA" val="v4.2.3"/>
</p:tagLst>
</file>

<file path=ppt/tags/tag961.xml><?xml version="1.0" encoding="utf-8"?>
<p:tagLst xmlns:p="http://schemas.openxmlformats.org/presentationml/2006/main">
  <p:tag name="PA" val="v4.2.3"/>
</p:tagLst>
</file>

<file path=ppt/tags/tag962.xml><?xml version="1.0" encoding="utf-8"?>
<p:tagLst xmlns:p="http://schemas.openxmlformats.org/presentationml/2006/main">
  <p:tag name="PA" val="v4.2.3"/>
</p:tagLst>
</file>

<file path=ppt/tags/tag963.xml><?xml version="1.0" encoding="utf-8"?>
<p:tagLst xmlns:p="http://schemas.openxmlformats.org/presentationml/2006/main">
  <p:tag name="PA" val="v4.2.3"/>
</p:tagLst>
</file>

<file path=ppt/tags/tag964.xml><?xml version="1.0" encoding="utf-8"?>
<p:tagLst xmlns:p="http://schemas.openxmlformats.org/presentationml/2006/main">
  <p:tag name="PA" val="v4.2.3"/>
</p:tagLst>
</file>

<file path=ppt/tags/tag965.xml><?xml version="1.0" encoding="utf-8"?>
<p:tagLst xmlns:p="http://schemas.openxmlformats.org/presentationml/2006/main">
  <p:tag name="PA" val="v4.2.3"/>
</p:tagLst>
</file>

<file path=ppt/tags/tag966.xml><?xml version="1.0" encoding="utf-8"?>
<p:tagLst xmlns:p="http://schemas.openxmlformats.org/presentationml/2006/main">
  <p:tag name="PA" val="v4.2.3"/>
</p:tagLst>
</file>

<file path=ppt/tags/tag967.xml><?xml version="1.0" encoding="utf-8"?>
<p:tagLst xmlns:p="http://schemas.openxmlformats.org/presentationml/2006/main">
  <p:tag name="PA" val="v4.2.3"/>
</p:tagLst>
</file>

<file path=ppt/tags/tag968.xml><?xml version="1.0" encoding="utf-8"?>
<p:tagLst xmlns:p="http://schemas.openxmlformats.org/presentationml/2006/main">
  <p:tag name="PA" val="v4.2.3"/>
</p:tagLst>
</file>

<file path=ppt/tags/tag969.xml><?xml version="1.0" encoding="utf-8"?>
<p:tagLst xmlns:p="http://schemas.openxmlformats.org/presentationml/2006/main">
  <p:tag name="PA" val="v4.2.3"/>
</p:tagLst>
</file>

<file path=ppt/tags/tag970.xml><?xml version="1.0" encoding="utf-8"?>
<p:tagLst xmlns:p="http://schemas.openxmlformats.org/presentationml/2006/main">
  <p:tag name="PA" val="v4.2.3"/>
</p:tagLst>
</file>

<file path=ppt/tags/tag971.xml><?xml version="1.0" encoding="utf-8"?>
<p:tagLst xmlns:p="http://schemas.openxmlformats.org/presentationml/2006/main">
  <p:tag name="PA" val="v4.2.3"/>
</p:tagLst>
</file>

<file path=ppt/tags/tag972.xml><?xml version="1.0" encoding="utf-8"?>
<p:tagLst xmlns:p="http://schemas.openxmlformats.org/presentationml/2006/main">
  <p:tag name="PA" val="v4.2.3"/>
</p:tagLst>
</file>

<file path=ppt/tags/tag973.xml><?xml version="1.0" encoding="utf-8"?>
<p:tagLst xmlns:p="http://schemas.openxmlformats.org/presentationml/2006/main">
  <p:tag name="PA" val="v4.2.3"/>
</p:tagLst>
</file>

<file path=ppt/tags/tag974.xml><?xml version="1.0" encoding="utf-8"?>
<p:tagLst xmlns:p="http://schemas.openxmlformats.org/presentationml/2006/main">
  <p:tag name="PA" val="v4.2.3"/>
</p:tagLst>
</file>

<file path=ppt/tags/tag975.xml><?xml version="1.0" encoding="utf-8"?>
<p:tagLst xmlns:p="http://schemas.openxmlformats.org/presentationml/2006/main">
  <p:tag name="PA" val="v4.2.3"/>
</p:tagLst>
</file>

<file path=ppt/tags/tag976.xml><?xml version="1.0" encoding="utf-8"?>
<p:tagLst xmlns:p="http://schemas.openxmlformats.org/presentationml/2006/main">
  <p:tag name="PA" val="v4.2.3"/>
</p:tagLst>
</file>

<file path=ppt/tags/tag977.xml><?xml version="1.0" encoding="utf-8"?>
<p:tagLst xmlns:p="http://schemas.openxmlformats.org/presentationml/2006/main">
  <p:tag name="PA" val="v4.2.3"/>
</p:tagLst>
</file>

<file path=ppt/tags/tag978.xml><?xml version="1.0" encoding="utf-8"?>
<p:tagLst xmlns:p="http://schemas.openxmlformats.org/presentationml/2006/main">
  <p:tag name="PA" val="v4.2.3"/>
</p:tagLst>
</file>

<file path=ppt/tags/tag979.xml><?xml version="1.0" encoding="utf-8"?>
<p:tagLst xmlns:p="http://schemas.openxmlformats.org/presentationml/2006/main">
  <p:tag name="PA" val="v4.2.3"/>
</p:tagLst>
</file>

<file path=ppt/tags/tag980.xml><?xml version="1.0" encoding="utf-8"?>
<p:tagLst xmlns:p="http://schemas.openxmlformats.org/presentationml/2006/main">
  <p:tag name="PA" val="v4.2.3"/>
</p:tagLst>
</file>

<file path=ppt/tags/tag981.xml><?xml version="1.0" encoding="utf-8"?>
<p:tagLst xmlns:p="http://schemas.openxmlformats.org/presentationml/2006/main">
  <p:tag name="PA" val="v4.2.3"/>
</p:tagLst>
</file>

<file path=ppt/tags/tag982.xml><?xml version="1.0" encoding="utf-8"?>
<p:tagLst xmlns:p="http://schemas.openxmlformats.org/presentationml/2006/main">
  <p:tag name="PA" val="v4.2.3"/>
</p:tagLst>
</file>

<file path=ppt/tags/tag983.xml><?xml version="1.0" encoding="utf-8"?>
<p:tagLst xmlns:p="http://schemas.openxmlformats.org/presentationml/2006/main">
  <p:tag name="PA" val="v4.2.3"/>
</p:tagLst>
</file>

<file path=ppt/tags/tag984.xml><?xml version="1.0" encoding="utf-8"?>
<p:tagLst xmlns:p="http://schemas.openxmlformats.org/presentationml/2006/main">
  <p:tag name="PA" val="v4.2.3"/>
</p:tagLst>
</file>

<file path=ppt/tags/tag985.xml><?xml version="1.0" encoding="utf-8"?>
<p:tagLst xmlns:p="http://schemas.openxmlformats.org/presentationml/2006/main">
  <p:tag name="PA" val="v4.2.3"/>
</p:tagLst>
</file>

<file path=ppt/tags/tag986.xml><?xml version="1.0" encoding="utf-8"?>
<p:tagLst xmlns:p="http://schemas.openxmlformats.org/presentationml/2006/main">
  <p:tag name="PA" val="v4.2.3"/>
</p:tagLst>
</file>

<file path=ppt/tags/tag987.xml><?xml version="1.0" encoding="utf-8"?>
<p:tagLst xmlns:p="http://schemas.openxmlformats.org/presentationml/2006/main">
  <p:tag name="PA" val="v4.2.3"/>
</p:tagLst>
</file>

<file path=ppt/tags/tag988.xml><?xml version="1.0" encoding="utf-8"?>
<p:tagLst xmlns:p="http://schemas.openxmlformats.org/presentationml/2006/main">
  <p:tag name="PA" val="v4.2.3"/>
</p:tagLst>
</file>

<file path=ppt/tags/tag989.xml><?xml version="1.0" encoding="utf-8"?>
<p:tagLst xmlns:p="http://schemas.openxmlformats.org/presentationml/2006/main">
  <p:tag name="PA" val="v4.2.3"/>
</p:tagLst>
</file>

<file path=ppt/tags/tag990.xml><?xml version="1.0" encoding="utf-8"?>
<p:tagLst xmlns:p="http://schemas.openxmlformats.org/presentationml/2006/main">
  <p:tag name="PA" val="v4.2.3"/>
</p:tagLst>
</file>

<file path=ppt/tags/tag991.xml><?xml version="1.0" encoding="utf-8"?>
<p:tagLst xmlns:p="http://schemas.openxmlformats.org/presentationml/2006/main">
  <p:tag name="PA" val="v4.2.3"/>
</p:tagLst>
</file>

<file path=ppt/tags/tag992.xml><?xml version="1.0" encoding="utf-8"?>
<p:tagLst xmlns:p="http://schemas.openxmlformats.org/presentationml/2006/main">
  <p:tag name="PA" val="v4.2.3"/>
</p:tagLst>
</file>

<file path=ppt/tags/tag993.xml><?xml version="1.0" encoding="utf-8"?>
<p:tagLst xmlns:p="http://schemas.openxmlformats.org/presentationml/2006/main">
  <p:tag name="PA" val="v4.2.3"/>
</p:tagLst>
</file>

<file path=ppt/tags/tag994.xml><?xml version="1.0" encoding="utf-8"?>
<p:tagLst xmlns:p="http://schemas.openxmlformats.org/presentationml/2006/main">
  <p:tag name="PA" val="v4.2.3"/>
</p:tagLst>
</file>

<file path=ppt/tags/tag995.xml><?xml version="1.0" encoding="utf-8"?>
<p:tagLst xmlns:p="http://schemas.openxmlformats.org/presentationml/2006/main">
  <p:tag name="PA" val="v4.2.3"/>
</p:tagLst>
</file>

<file path=ppt/tags/tag996.xml><?xml version="1.0" encoding="utf-8"?>
<p:tagLst xmlns:p="http://schemas.openxmlformats.org/presentationml/2006/main">
  <p:tag name="PA" val="v4.2.3"/>
</p:tagLst>
</file>

<file path=ppt/tags/tag997.xml><?xml version="1.0" encoding="utf-8"?>
<p:tagLst xmlns:p="http://schemas.openxmlformats.org/presentationml/2006/main">
  <p:tag name="PA" val="v4.2.3"/>
</p:tagLst>
</file>

<file path=ppt/tags/tag998.xml><?xml version="1.0" encoding="utf-8"?>
<p:tagLst xmlns:p="http://schemas.openxmlformats.org/presentationml/2006/main">
  <p:tag name="PA" val="v4.2.3"/>
</p:tagLst>
</file>

<file path=ppt/tags/tag999.xml><?xml version="1.0" encoding="utf-8"?>
<p:tagLst xmlns:p="http://schemas.openxmlformats.org/presentationml/2006/main">
  <p:tag name="PA" val="v4.2.3"/>
</p:tagLst>
</file>

<file path=ppt/tags/tag1000.xml><?xml version="1.0" encoding="utf-8"?>
<p:tagLst xmlns:p="http://schemas.openxmlformats.org/presentationml/2006/main">
  <p:tag name="PA" val="v4.2.3"/>
</p:tagLst>
</file>

<file path=ppt/tags/tag1001.xml><?xml version="1.0" encoding="utf-8"?>
<p:tagLst xmlns:p="http://schemas.openxmlformats.org/presentationml/2006/main">
  <p:tag name="PA" val="v4.2.3"/>
</p:tagLst>
</file>

<file path=ppt/tags/tag1002.xml><?xml version="1.0" encoding="utf-8"?>
<p:tagLst xmlns:p="http://schemas.openxmlformats.org/presentationml/2006/main">
  <p:tag name="PA" val="v4.2.3"/>
</p:tagLst>
</file>

<file path=ppt/tags/tag1003.xml><?xml version="1.0" encoding="utf-8"?>
<p:tagLst xmlns:p="http://schemas.openxmlformats.org/presentationml/2006/main">
  <p:tag name="PA" val="v4.2.3"/>
</p:tagLst>
</file>

<file path=ppt/tags/tag1004.xml><?xml version="1.0" encoding="utf-8"?>
<p:tagLst xmlns:p="http://schemas.openxmlformats.org/presentationml/2006/main">
  <p:tag name="PA" val="v4.2.3"/>
</p:tagLst>
</file>

<file path=ppt/tags/tag1005.xml><?xml version="1.0" encoding="utf-8"?>
<p:tagLst xmlns:p="http://schemas.openxmlformats.org/presentationml/2006/main">
  <p:tag name="PA" val="v4.2.3"/>
</p:tagLst>
</file>

<file path=ppt/tags/tag1006.xml><?xml version="1.0" encoding="utf-8"?>
<p:tagLst xmlns:p="http://schemas.openxmlformats.org/presentationml/2006/main">
  <p:tag name="PA" val="v4.2.3"/>
</p:tagLst>
</file>

<file path=ppt/tags/tag1007.xml><?xml version="1.0" encoding="utf-8"?>
<p:tagLst xmlns:p="http://schemas.openxmlformats.org/presentationml/2006/main">
  <p:tag name="PA" val="v4.2.3"/>
</p:tagLst>
</file>

<file path=ppt/tags/tag1008.xml><?xml version="1.0" encoding="utf-8"?>
<p:tagLst xmlns:p="http://schemas.openxmlformats.org/presentationml/2006/main">
  <p:tag name="PA" val="v4.2.3"/>
</p:tagLst>
</file>

<file path=ppt/tags/tag1009.xml><?xml version="1.0" encoding="utf-8"?>
<p:tagLst xmlns:p="http://schemas.openxmlformats.org/presentationml/2006/main">
  <p:tag name="PA" val="v4.2.3"/>
</p:tagLst>
</file>

<file path=ppt/tags/tag1010.xml><?xml version="1.0" encoding="utf-8"?>
<p:tagLst xmlns:p="http://schemas.openxmlformats.org/presentationml/2006/main">
  <p:tag name="PA" val="v4.2.3"/>
</p:tagLst>
</file>

<file path=ppt/tags/tag1011.xml><?xml version="1.0" encoding="utf-8"?>
<p:tagLst xmlns:p="http://schemas.openxmlformats.org/presentationml/2006/main">
  <p:tag name="PA" val="v4.2.3"/>
</p:tagLst>
</file>

<file path=ppt/tags/tag1012.xml><?xml version="1.0" encoding="utf-8"?>
<p:tagLst xmlns:p="http://schemas.openxmlformats.org/presentationml/2006/main">
  <p:tag name="PA" val="v4.2.3"/>
</p:tagLst>
</file>

<file path=ppt/tags/tag1013.xml><?xml version="1.0" encoding="utf-8"?>
<p:tagLst xmlns:p="http://schemas.openxmlformats.org/presentationml/2006/main">
  <p:tag name="PA" val="v4.2.3"/>
</p:tagLst>
</file>

<file path=ppt/tags/tag1014.xml><?xml version="1.0" encoding="utf-8"?>
<p:tagLst xmlns:p="http://schemas.openxmlformats.org/presentationml/2006/main">
  <p:tag name="PA" val="v4.2.3"/>
</p:tagLst>
</file>

<file path=ppt/tags/tag1015.xml><?xml version="1.0" encoding="utf-8"?>
<p:tagLst xmlns:p="http://schemas.openxmlformats.org/presentationml/2006/main">
  <p:tag name="PA" val="v4.2.3"/>
</p:tagLst>
</file>

<file path=ppt/tags/tag1016.xml><?xml version="1.0" encoding="utf-8"?>
<p:tagLst xmlns:p="http://schemas.openxmlformats.org/presentationml/2006/main">
  <p:tag name="PA" val="v4.2.3"/>
</p:tagLst>
</file>

<file path=ppt/tags/tag1017.xml><?xml version="1.0" encoding="utf-8"?>
<p:tagLst xmlns:p="http://schemas.openxmlformats.org/presentationml/2006/main">
  <p:tag name="PA" val="v4.2.3"/>
</p:tagLst>
</file>

<file path=ppt/tags/tag1018.xml><?xml version="1.0" encoding="utf-8"?>
<p:tagLst xmlns:p="http://schemas.openxmlformats.org/presentationml/2006/main">
  <p:tag name="PA" val="v4.2.3"/>
</p:tagLst>
</file>

<file path=ppt/tags/tag1019.xml><?xml version="1.0" encoding="utf-8"?>
<p:tagLst xmlns:p="http://schemas.openxmlformats.org/presentationml/2006/main">
  <p:tag name="PA" val="v4.2.3"/>
</p:tagLst>
</file>

<file path=ppt/tags/tag1020.xml><?xml version="1.0" encoding="utf-8"?>
<p:tagLst xmlns:p="http://schemas.openxmlformats.org/presentationml/2006/main">
  <p:tag name="PA" val="v4.2.3"/>
</p:tagLst>
</file>

<file path=ppt/tags/tag1021.xml><?xml version="1.0" encoding="utf-8"?>
<p:tagLst xmlns:p="http://schemas.openxmlformats.org/presentationml/2006/main">
  <p:tag name="PA" val="v4.2.3"/>
</p:tagLst>
</file>

<file path=ppt/tags/tag1022.xml><?xml version="1.0" encoding="utf-8"?>
<p:tagLst xmlns:p="http://schemas.openxmlformats.org/presentationml/2006/main">
  <p:tag name="PA" val="v4.2.3"/>
</p:tagLst>
</file>

<file path=ppt/tags/tag1023.xml><?xml version="1.0" encoding="utf-8"?>
<p:tagLst xmlns:p="http://schemas.openxmlformats.org/presentationml/2006/main">
  <p:tag name="PA" val="v4.2.3"/>
</p:tagLst>
</file>

<file path=ppt/tags/tag1024.xml><?xml version="1.0" encoding="utf-8"?>
<p:tagLst xmlns:p="http://schemas.openxmlformats.org/presentationml/2006/main">
  <p:tag name="PA" val="v4.2.3"/>
</p:tagLst>
</file>

<file path=ppt/tags/tag1025.xml><?xml version="1.0" encoding="utf-8"?>
<p:tagLst xmlns:p="http://schemas.openxmlformats.org/presentationml/2006/main">
  <p:tag name="PA" val="v4.2.3"/>
</p:tagLst>
</file>

<file path=ppt/tags/tag1026.xml><?xml version="1.0" encoding="utf-8"?>
<p:tagLst xmlns:p="http://schemas.openxmlformats.org/presentationml/2006/main">
  <p:tag name="PA" val="v4.2.3"/>
</p:tagLst>
</file>

<file path=ppt/tags/tag1027.xml><?xml version="1.0" encoding="utf-8"?>
<p:tagLst xmlns:p="http://schemas.openxmlformats.org/presentationml/2006/main">
  <p:tag name="PA" val="v4.2.3"/>
</p:tagLst>
</file>

<file path=ppt/tags/tag1028.xml><?xml version="1.0" encoding="utf-8"?>
<p:tagLst xmlns:p="http://schemas.openxmlformats.org/presentationml/2006/main">
  <p:tag name="PA" val="v4.2.3"/>
</p:tagLst>
</file>

<file path=ppt/tags/tag1029.xml><?xml version="1.0" encoding="utf-8"?>
<p:tagLst xmlns:p="http://schemas.openxmlformats.org/presentationml/2006/main">
  <p:tag name="PA" val="v4.2.3"/>
</p:tagLst>
</file>

<file path=ppt/tags/tag1030.xml><?xml version="1.0" encoding="utf-8"?>
<p:tagLst xmlns:p="http://schemas.openxmlformats.org/presentationml/2006/main">
  <p:tag name="PA" val="v4.2.3"/>
</p:tagLst>
</file>

<file path=ppt/tags/tag1031.xml><?xml version="1.0" encoding="utf-8"?>
<p:tagLst xmlns:p="http://schemas.openxmlformats.org/presentationml/2006/main">
  <p:tag name="PA" val="v4.2.3"/>
</p:tagLst>
</file>

<file path=ppt/tags/tag1032.xml><?xml version="1.0" encoding="utf-8"?>
<p:tagLst xmlns:p="http://schemas.openxmlformats.org/presentationml/2006/main">
  <p:tag name="PA" val="v4.2.3"/>
</p:tagLst>
</file>

<file path=ppt/tags/tag1033.xml><?xml version="1.0" encoding="utf-8"?>
<p:tagLst xmlns:p="http://schemas.openxmlformats.org/presentationml/2006/main">
  <p:tag name="PA" val="v4.2.3"/>
</p:tagLst>
</file>

<file path=ppt/tags/tag1034.xml><?xml version="1.0" encoding="utf-8"?>
<p:tagLst xmlns:p="http://schemas.openxmlformats.org/presentationml/2006/main">
  <p:tag name="PA" val="v4.2.3"/>
</p:tagLst>
</file>

<file path=ppt/tags/tag1035.xml><?xml version="1.0" encoding="utf-8"?>
<p:tagLst xmlns:p="http://schemas.openxmlformats.org/presentationml/2006/main">
  <p:tag name="PA" val="v4.2.3"/>
</p:tagLst>
</file>

<file path=ppt/tags/tag1036.xml><?xml version="1.0" encoding="utf-8"?>
<p:tagLst xmlns:p="http://schemas.openxmlformats.org/presentationml/2006/main">
  <p:tag name="PA" val="v4.2.3"/>
</p:tagLst>
</file>

<file path=ppt/tags/tag1037.xml><?xml version="1.0" encoding="utf-8"?>
<p:tagLst xmlns:p="http://schemas.openxmlformats.org/presentationml/2006/main">
  <p:tag name="PA" val="v4.2.3"/>
</p:tagLst>
</file>

<file path=ppt/tags/tag1038.xml><?xml version="1.0" encoding="utf-8"?>
<p:tagLst xmlns:p="http://schemas.openxmlformats.org/presentationml/2006/main">
  <p:tag name="PA" val="v4.2.3"/>
</p:tagLst>
</file>

<file path=ppt/tags/tag1039.xml><?xml version="1.0" encoding="utf-8"?>
<p:tagLst xmlns:p="http://schemas.openxmlformats.org/presentationml/2006/main">
  <p:tag name="PA" val="v4.2.3"/>
</p:tagLst>
</file>

<file path=ppt/tags/tag1040.xml><?xml version="1.0" encoding="utf-8"?>
<p:tagLst xmlns:p="http://schemas.openxmlformats.org/presentationml/2006/main">
  <p:tag name="PA" val="v4.2.3"/>
</p:tagLst>
</file>

<file path=ppt/tags/tag1041.xml><?xml version="1.0" encoding="utf-8"?>
<p:tagLst xmlns:p="http://schemas.openxmlformats.org/presentationml/2006/main">
  <p:tag name="PA" val="v4.2.3"/>
</p:tagLst>
</file>

<file path=ppt/tags/tag1042.xml><?xml version="1.0" encoding="utf-8"?>
<p:tagLst xmlns:p="http://schemas.openxmlformats.org/presentationml/2006/main">
  <p:tag name="PA" val="v4.2.3"/>
</p:tagLst>
</file>

<file path=ppt/tags/tag1043.xml><?xml version="1.0" encoding="utf-8"?>
<p:tagLst xmlns:p="http://schemas.openxmlformats.org/presentationml/2006/main">
  <p:tag name="PA" val="v4.2.3"/>
</p:tagLst>
</file>

<file path=ppt/tags/tag1044.xml><?xml version="1.0" encoding="utf-8"?>
<p:tagLst xmlns:p="http://schemas.openxmlformats.org/presentationml/2006/main">
  <p:tag name="PA" val="v4.2.3"/>
</p:tagLst>
</file>

<file path=ppt/tags/tag1045.xml><?xml version="1.0" encoding="utf-8"?>
<p:tagLst xmlns:p="http://schemas.openxmlformats.org/presentationml/2006/main">
  <p:tag name="PA" val="v4.2.3"/>
</p:tagLst>
</file>

<file path=ppt/tags/tag1046.xml><?xml version="1.0" encoding="utf-8"?>
<p:tagLst xmlns:p="http://schemas.openxmlformats.org/presentationml/2006/main">
  <p:tag name="PA" val="v4.2.3"/>
</p:tagLst>
</file>

<file path=ppt/tags/tag1047.xml><?xml version="1.0" encoding="utf-8"?>
<p:tagLst xmlns:p="http://schemas.openxmlformats.org/presentationml/2006/main">
  <p:tag name="PA" val="v4.2.3"/>
</p:tagLst>
</file>

<file path=ppt/tags/tag1048.xml><?xml version="1.0" encoding="utf-8"?>
<p:tagLst xmlns:p="http://schemas.openxmlformats.org/presentationml/2006/main">
  <p:tag name="PA" val="v4.2.3"/>
</p:tagLst>
</file>

<file path=ppt/tags/tag1049.xml><?xml version="1.0" encoding="utf-8"?>
<p:tagLst xmlns:p="http://schemas.openxmlformats.org/presentationml/2006/main">
  <p:tag name="PA" val="v4.2.3"/>
</p:tagLst>
</file>

<file path=ppt/tags/tag1050.xml><?xml version="1.0" encoding="utf-8"?>
<p:tagLst xmlns:p="http://schemas.openxmlformats.org/presentationml/2006/main">
  <p:tag name="PA" val="v4.2.3"/>
</p:tagLst>
</file>

<file path=ppt/tags/tag1051.xml><?xml version="1.0" encoding="utf-8"?>
<p:tagLst xmlns:p="http://schemas.openxmlformats.org/presentationml/2006/main">
  <p:tag name="PA" val="v4.2.3"/>
</p:tagLst>
</file>

<file path=ppt/tags/tag1052.xml><?xml version="1.0" encoding="utf-8"?>
<p:tagLst xmlns:p="http://schemas.openxmlformats.org/presentationml/2006/main">
  <p:tag name="PA" val="v4.2.3"/>
</p:tagLst>
</file>

<file path=ppt/tags/tag1053.xml><?xml version="1.0" encoding="utf-8"?>
<p:tagLst xmlns:p="http://schemas.openxmlformats.org/presentationml/2006/main">
  <p:tag name="PA" val="v4.2.3"/>
</p:tagLst>
</file>

<file path=ppt/tags/tag1054.xml><?xml version="1.0" encoding="utf-8"?>
<p:tagLst xmlns:p="http://schemas.openxmlformats.org/presentationml/2006/main">
  <p:tag name="PA" val="v4.2.3"/>
</p:tagLst>
</file>

<file path=ppt/tags/tag1055.xml><?xml version="1.0" encoding="utf-8"?>
<p:tagLst xmlns:p="http://schemas.openxmlformats.org/presentationml/2006/main">
  <p:tag name="PA" val="v4.2.3"/>
</p:tagLst>
</file>

<file path=ppt/tags/tag1056.xml><?xml version="1.0" encoding="utf-8"?>
<p:tagLst xmlns:p="http://schemas.openxmlformats.org/presentationml/2006/main">
  <p:tag name="PA" val="v4.2.3"/>
</p:tagLst>
</file>

<file path=ppt/tags/tag1057.xml><?xml version="1.0" encoding="utf-8"?>
<p:tagLst xmlns:p="http://schemas.openxmlformats.org/presentationml/2006/main">
  <p:tag name="PA" val="v4.2.3"/>
</p:tagLst>
</file>

<file path=ppt/tags/tag1058.xml><?xml version="1.0" encoding="utf-8"?>
<p:tagLst xmlns:p="http://schemas.openxmlformats.org/presentationml/2006/main">
  <p:tag name="PA" val="v4.2.3"/>
</p:tagLst>
</file>

<file path=ppt/tags/tag1059.xml><?xml version="1.0" encoding="utf-8"?>
<p:tagLst xmlns:p="http://schemas.openxmlformats.org/presentationml/2006/main">
  <p:tag name="PA" val="v4.2.3"/>
</p:tagLst>
</file>

<file path=ppt/tags/tag1060.xml><?xml version="1.0" encoding="utf-8"?>
<p:tagLst xmlns:p="http://schemas.openxmlformats.org/presentationml/2006/main">
  <p:tag name="PA" val="v4.2.3"/>
</p:tagLst>
</file>

<file path=ppt/tags/tag1061.xml><?xml version="1.0" encoding="utf-8"?>
<p:tagLst xmlns:p="http://schemas.openxmlformats.org/presentationml/2006/main">
  <p:tag name="PA" val="v4.2.3"/>
</p:tagLst>
</file>

<file path=ppt/tags/tag1062.xml><?xml version="1.0" encoding="utf-8"?>
<p:tagLst xmlns:p="http://schemas.openxmlformats.org/presentationml/2006/main">
  <p:tag name="PA" val="v4.2.3"/>
</p:tagLst>
</file>

<file path=ppt/tags/tag1063.xml><?xml version="1.0" encoding="utf-8"?>
<p:tagLst xmlns:p="http://schemas.openxmlformats.org/presentationml/2006/main">
  <p:tag name="PA" val="v4.2.3"/>
</p:tagLst>
</file>

<file path=ppt/tags/tag1064.xml><?xml version="1.0" encoding="utf-8"?>
<p:tagLst xmlns:p="http://schemas.openxmlformats.org/presentationml/2006/main">
  <p:tag name="PA" val="v4.2.3"/>
</p:tagLst>
</file>

<file path=ppt/tags/tag1065.xml><?xml version="1.0" encoding="utf-8"?>
<p:tagLst xmlns:p="http://schemas.openxmlformats.org/presentationml/2006/main">
  <p:tag name="PA" val="v4.2.3"/>
</p:tagLst>
</file>

<file path=ppt/tags/tag1066.xml><?xml version="1.0" encoding="utf-8"?>
<p:tagLst xmlns:p="http://schemas.openxmlformats.org/presentationml/2006/main">
  <p:tag name="PA" val="v4.2.3"/>
</p:tagLst>
</file>

<file path=ppt/tags/tag1067.xml><?xml version="1.0" encoding="utf-8"?>
<p:tagLst xmlns:p="http://schemas.openxmlformats.org/presentationml/2006/main">
  <p:tag name="PA" val="v4.2.3"/>
</p:tagLst>
</file>

<file path=ppt/tags/tag1068.xml><?xml version="1.0" encoding="utf-8"?>
<p:tagLst xmlns:p="http://schemas.openxmlformats.org/presentationml/2006/main">
  <p:tag name="PA" val="v4.2.3"/>
</p:tagLst>
</file>

<file path=ppt/tags/tag1069.xml><?xml version="1.0" encoding="utf-8"?>
<p:tagLst xmlns:p="http://schemas.openxmlformats.org/presentationml/2006/main">
  <p:tag name="PA" val="v4.2.3"/>
</p:tagLst>
</file>

<file path=ppt/tags/tag1070.xml><?xml version="1.0" encoding="utf-8"?>
<p:tagLst xmlns:p="http://schemas.openxmlformats.org/presentationml/2006/main">
  <p:tag name="PA" val="v4.2.3"/>
</p:tagLst>
</file>

<file path=ppt/tags/tag1071.xml><?xml version="1.0" encoding="utf-8"?>
<p:tagLst xmlns:p="http://schemas.openxmlformats.org/presentationml/2006/main">
  <p:tag name="PA" val="v4.2.3"/>
</p:tagLst>
</file>

<file path=ppt/tags/tag1072.xml><?xml version="1.0" encoding="utf-8"?>
<p:tagLst xmlns:p="http://schemas.openxmlformats.org/presentationml/2006/main">
  <p:tag name="PA" val="v4.2.3"/>
</p:tagLst>
</file>

<file path=ppt/tags/tag1073.xml><?xml version="1.0" encoding="utf-8"?>
<p:tagLst xmlns:p="http://schemas.openxmlformats.org/presentationml/2006/main">
  <p:tag name="PA" val="v4.2.3"/>
</p:tagLst>
</file>

<file path=ppt/tags/tag1074.xml><?xml version="1.0" encoding="utf-8"?>
<p:tagLst xmlns:p="http://schemas.openxmlformats.org/presentationml/2006/main">
  <p:tag name="PA" val="v4.2.3"/>
</p:tagLst>
</file>

<file path=ppt/tags/tag1075.xml><?xml version="1.0" encoding="utf-8"?>
<p:tagLst xmlns:p="http://schemas.openxmlformats.org/presentationml/2006/main">
  <p:tag name="PA" val="v4.2.3"/>
</p:tagLst>
</file>

<file path=ppt/tags/tag1076.xml><?xml version="1.0" encoding="utf-8"?>
<p:tagLst xmlns:p="http://schemas.openxmlformats.org/presentationml/2006/main">
  <p:tag name="PA" val="v4.2.3"/>
</p:tagLst>
</file>

<file path=ppt/tags/tag1077.xml><?xml version="1.0" encoding="utf-8"?>
<p:tagLst xmlns:p="http://schemas.openxmlformats.org/presentationml/2006/main">
  <p:tag name="PA" val="v4.2.3"/>
</p:tagLst>
</file>

<file path=ppt/tags/tag1078.xml><?xml version="1.0" encoding="utf-8"?>
<p:tagLst xmlns:p="http://schemas.openxmlformats.org/presentationml/2006/main">
  <p:tag name="PA" val="v4.2.3"/>
</p:tagLst>
</file>

<file path=ppt/tags/tag1079.xml><?xml version="1.0" encoding="utf-8"?>
<p:tagLst xmlns:p="http://schemas.openxmlformats.org/presentationml/2006/main">
  <p:tag name="PA" val="v4.2.3"/>
</p:tagLst>
</file>

<file path=ppt/tags/tag1080.xml><?xml version="1.0" encoding="utf-8"?>
<p:tagLst xmlns:p="http://schemas.openxmlformats.org/presentationml/2006/main">
  <p:tag name="PA" val="v4.2.3"/>
</p:tagLst>
</file>

<file path=ppt/tags/tag1081.xml><?xml version="1.0" encoding="utf-8"?>
<p:tagLst xmlns:p="http://schemas.openxmlformats.org/presentationml/2006/main">
  <p:tag name="PA" val="v4.2.3"/>
</p:tagLst>
</file>

<file path=ppt/tags/tag1082.xml><?xml version="1.0" encoding="utf-8"?>
<p:tagLst xmlns:p="http://schemas.openxmlformats.org/presentationml/2006/main">
  <p:tag name="PA" val="v4.2.3"/>
</p:tagLst>
</file>

<file path=ppt/tags/tag1083.xml><?xml version="1.0" encoding="utf-8"?>
<p:tagLst xmlns:p="http://schemas.openxmlformats.org/presentationml/2006/main">
  <p:tag name="PA" val="v4.2.3"/>
</p:tagLst>
</file>

<file path=ppt/tags/tag1084.xml><?xml version="1.0" encoding="utf-8"?>
<p:tagLst xmlns:p="http://schemas.openxmlformats.org/presentationml/2006/main">
  <p:tag name="PA" val="v4.2.3"/>
</p:tagLst>
</file>

<file path=ppt/tags/tag1085.xml><?xml version="1.0" encoding="utf-8"?>
<p:tagLst xmlns:p="http://schemas.openxmlformats.org/presentationml/2006/main">
  <p:tag name="PA" val="v4.2.3"/>
</p:tagLst>
</file>

<file path=ppt/tags/tag1086.xml><?xml version="1.0" encoding="utf-8"?>
<p:tagLst xmlns:p="http://schemas.openxmlformats.org/presentationml/2006/main">
  <p:tag name="PA" val="v4.2.3"/>
</p:tagLst>
</file>

<file path=ppt/tags/tag1087.xml><?xml version="1.0" encoding="utf-8"?>
<p:tagLst xmlns:p="http://schemas.openxmlformats.org/presentationml/2006/main">
  <p:tag name="PA" val="v4.2.3"/>
</p:tagLst>
</file>

<file path=ppt/tags/tag1088.xml><?xml version="1.0" encoding="utf-8"?>
<p:tagLst xmlns:p="http://schemas.openxmlformats.org/presentationml/2006/main">
  <p:tag name="PA" val="v4.2.3"/>
</p:tagLst>
</file>

<file path=ppt/tags/tag1089.xml><?xml version="1.0" encoding="utf-8"?>
<p:tagLst xmlns:p="http://schemas.openxmlformats.org/presentationml/2006/main">
  <p:tag name="PA" val="v4.2.3"/>
</p:tagLst>
</file>

<file path=ppt/tags/tag1090.xml><?xml version="1.0" encoding="utf-8"?>
<p:tagLst xmlns:p="http://schemas.openxmlformats.org/presentationml/2006/main">
  <p:tag name="PA" val="v4.2.3"/>
</p:tagLst>
</file>

<file path=ppt/tags/tag1091.xml><?xml version="1.0" encoding="utf-8"?>
<p:tagLst xmlns:p="http://schemas.openxmlformats.org/presentationml/2006/main">
  <p:tag name="PA" val="v4.2.3"/>
</p:tagLst>
</file>

<file path=ppt/tags/tag1092.xml><?xml version="1.0" encoding="utf-8"?>
<p:tagLst xmlns:p="http://schemas.openxmlformats.org/presentationml/2006/main">
  <p:tag name="PA" val="v4.2.3"/>
</p:tagLst>
</file>

<file path=ppt/tags/tag1093.xml><?xml version="1.0" encoding="utf-8"?>
<p:tagLst xmlns:p="http://schemas.openxmlformats.org/presentationml/2006/main">
  <p:tag name="PA" val="v4.2.3"/>
</p:tagLst>
</file>

<file path=ppt/tags/tag1094.xml><?xml version="1.0" encoding="utf-8"?>
<p:tagLst xmlns:p="http://schemas.openxmlformats.org/presentationml/2006/main">
  <p:tag name="PA" val="v4.2.3"/>
</p:tagLst>
</file>

<file path=ppt/tags/tag1095.xml><?xml version="1.0" encoding="utf-8"?>
<p:tagLst xmlns:p="http://schemas.openxmlformats.org/presentationml/2006/main">
  <p:tag name="PA" val="v4.2.3"/>
</p:tagLst>
</file>

<file path=ppt/tags/tag1096.xml><?xml version="1.0" encoding="utf-8"?>
<p:tagLst xmlns:p="http://schemas.openxmlformats.org/presentationml/2006/main">
  <p:tag name="PA" val="v4.2.3"/>
</p:tagLst>
</file>

<file path=ppt/tags/tag1097.xml><?xml version="1.0" encoding="utf-8"?>
<p:tagLst xmlns:p="http://schemas.openxmlformats.org/presentationml/2006/main">
  <p:tag name="PA" val="v4.2.3"/>
</p:tagLst>
</file>

<file path=ppt/tags/tag1098.xml><?xml version="1.0" encoding="utf-8"?>
<p:tagLst xmlns:p="http://schemas.openxmlformats.org/presentationml/2006/main">
  <p:tag name="PA" val="v4.2.3"/>
</p:tagLst>
</file>

<file path=ppt/tags/tag1099.xml><?xml version="1.0" encoding="utf-8"?>
<p:tagLst xmlns:p="http://schemas.openxmlformats.org/presentationml/2006/main">
  <p:tag name="PA" val="v4.2.3"/>
</p:tagLst>
</file>

<file path=ppt/tags/tag1100.xml><?xml version="1.0" encoding="utf-8"?>
<p:tagLst xmlns:p="http://schemas.openxmlformats.org/presentationml/2006/main">
  <p:tag name="PA" val="v4.2.3"/>
</p:tagLst>
</file>

<file path=ppt/tags/tag1101.xml><?xml version="1.0" encoding="utf-8"?>
<p:tagLst xmlns:p="http://schemas.openxmlformats.org/presentationml/2006/main">
  <p:tag name="PA" val="v4.2.3"/>
</p:tagLst>
</file>

<file path=ppt/tags/tag1102.xml><?xml version="1.0" encoding="utf-8"?>
<p:tagLst xmlns:p="http://schemas.openxmlformats.org/presentationml/2006/main">
  <p:tag name="PA" val="v4.2.3"/>
</p:tagLst>
</file>

<file path=ppt/tags/tag1103.xml><?xml version="1.0" encoding="utf-8"?>
<p:tagLst xmlns:p="http://schemas.openxmlformats.org/presentationml/2006/main">
  <p:tag name="PA" val="v4.2.3"/>
</p:tagLst>
</file>

<file path=ppt/tags/tag1104.xml><?xml version="1.0" encoding="utf-8"?>
<p:tagLst xmlns:p="http://schemas.openxmlformats.org/presentationml/2006/main">
  <p:tag name="PA" val="v4.2.3"/>
</p:tagLst>
</file>

<file path=ppt/tags/tag1105.xml><?xml version="1.0" encoding="utf-8"?>
<p:tagLst xmlns:p="http://schemas.openxmlformats.org/presentationml/2006/main">
  <p:tag name="PA" val="v4.2.3"/>
</p:tagLst>
</file>

<file path=ppt/tags/tag1106.xml><?xml version="1.0" encoding="utf-8"?>
<p:tagLst xmlns:p="http://schemas.openxmlformats.org/presentationml/2006/main">
  <p:tag name="PA" val="v4.2.3"/>
</p:tagLst>
</file>

<file path=ppt/tags/tag1107.xml><?xml version="1.0" encoding="utf-8"?>
<p:tagLst xmlns:p="http://schemas.openxmlformats.org/presentationml/2006/main">
  <p:tag name="PA" val="v4.2.3"/>
</p:tagLst>
</file>

<file path=ppt/tags/tag1108.xml><?xml version="1.0" encoding="utf-8"?>
<p:tagLst xmlns:p="http://schemas.openxmlformats.org/presentationml/2006/main">
  <p:tag name="PA" val="v4.2.3"/>
</p:tagLst>
</file>

<file path=ppt/tags/tag1109.xml><?xml version="1.0" encoding="utf-8"?>
<p:tagLst xmlns:p="http://schemas.openxmlformats.org/presentationml/2006/main">
  <p:tag name="PA" val="v4.2.3"/>
</p:tagLst>
</file>

<file path=ppt/tags/tag1110.xml><?xml version="1.0" encoding="utf-8"?>
<p:tagLst xmlns:p="http://schemas.openxmlformats.org/presentationml/2006/main">
  <p:tag name="PA" val="v4.2.3"/>
</p:tagLst>
</file>

<file path=ppt/tags/tag1111.xml><?xml version="1.0" encoding="utf-8"?>
<p:tagLst xmlns:p="http://schemas.openxmlformats.org/presentationml/2006/main">
  <p:tag name="PA" val="v4.2.3"/>
</p:tagLst>
</file>

<file path=ppt/tags/tag1112.xml><?xml version="1.0" encoding="utf-8"?>
<p:tagLst xmlns:p="http://schemas.openxmlformats.org/presentationml/2006/main">
  <p:tag name="PA" val="v4.2.3"/>
</p:tagLst>
</file>

<file path=ppt/tags/tag1113.xml><?xml version="1.0" encoding="utf-8"?>
<p:tagLst xmlns:p="http://schemas.openxmlformats.org/presentationml/2006/main">
  <p:tag name="PA" val="v4.2.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948</Words>
  <Application>WPS Presentation</Application>
  <PresentationFormat>宽屏</PresentationFormat>
  <Paragraphs>378</Paragraphs>
  <Slides>8</Slides>
  <Notes>0</Notes>
  <HiddenSlides>1</HiddenSlides>
  <MMClips>4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37" baseType="lpstr">
      <vt:lpstr>Arial</vt:lpstr>
      <vt:lpstr>SimSun</vt:lpstr>
      <vt:lpstr>Wingdings</vt:lpstr>
      <vt:lpstr>微软雅黑 Light</vt:lpstr>
      <vt:lpstr>汉仪中黑KW</vt:lpstr>
      <vt:lpstr>Bell MT</vt:lpstr>
      <vt:lpstr>Abraham Lincoln</vt:lpstr>
      <vt:lpstr>苹方-简</vt:lpstr>
      <vt:lpstr>等线</vt:lpstr>
      <vt:lpstr>等线</vt:lpstr>
      <vt:lpstr>Microsoft YaHei</vt:lpstr>
      <vt:lpstr>方正雅意黑 GB18030L2</vt:lpstr>
      <vt:lpstr>方正兰亭粗黑简体</vt:lpstr>
      <vt:lpstr>方正兰亭刊黑_GBK</vt:lpstr>
      <vt:lpstr>思源宋体 CN Heavy</vt:lpstr>
      <vt:lpstr>思源宋体 Heavy</vt:lpstr>
      <vt:lpstr>汉仪中等线KW</vt:lpstr>
      <vt:lpstr>Arial Unicode MS</vt:lpstr>
      <vt:lpstr>等线 Light</vt:lpstr>
      <vt:lpstr>Calibri</vt:lpstr>
      <vt:lpstr>Helvetica Neue</vt:lpstr>
      <vt:lpstr>汉仪书宋二KW</vt:lpstr>
      <vt:lpstr>Microsoft YaHei</vt:lpstr>
      <vt:lpstr>微软雅黑 Light</vt:lpstr>
      <vt:lpstr>思源宋体 Heavy</vt:lpstr>
      <vt:lpstr>方正兰亭刊黑_GBK</vt:lpstr>
      <vt:lpstr>方正兰亭粗黑简体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</dc:creator>
  <cp:lastModifiedBy>NoooooorSoY</cp:lastModifiedBy>
  <cp:revision>410</cp:revision>
  <dcterms:created xsi:type="dcterms:W3CDTF">2026-10-23T04:09:52Z</dcterms:created>
  <dcterms:modified xsi:type="dcterms:W3CDTF">2026-10-23T04:09:52Z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C2BE2DBE23C5CAB00FDEDA6A1E80D443_42</vt:lpwstr>
  </property>
  <property fmtid="{D5CDD505-2E9C-101B-9397-08002B2CF9AE}" pid="3" name="KSOProductBuildVer">
    <vt:lpwstr>1033-12.1.28496.28496</vt:lpwstr>
  </property>
</Properties>
</file>